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Lst>
  <p:notesMasterIdLst>
    <p:notesMasterId r:id="rId17"/>
  </p:notesMasterIdLst>
  <p:handoutMasterIdLst>
    <p:handoutMasterId r:id="rId18"/>
  </p:handoutMasterIdLst>
  <p:sldIdLst>
    <p:sldId id="281" r:id="rId5"/>
    <p:sldId id="272" r:id="rId6"/>
    <p:sldId id="289" r:id="rId7"/>
    <p:sldId id="304" r:id="rId8"/>
    <p:sldId id="305" r:id="rId9"/>
    <p:sldId id="295" r:id="rId10"/>
    <p:sldId id="293" r:id="rId11"/>
    <p:sldId id="291" r:id="rId12"/>
    <p:sldId id="302" r:id="rId13"/>
    <p:sldId id="299" r:id="rId14"/>
    <p:sldId id="301" r:id="rId15"/>
    <p:sldId id="284" r:id="rId16"/>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 userDrawn="1">
          <p15:clr>
            <a:srgbClr val="A4A3A4"/>
          </p15:clr>
        </p15:guide>
        <p15:guide id="2"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D86D1A-FDF7-42E8-A39F-7478900B58F5}" v="18" dt="2023-03-27T21:24:12.893"/>
  </p1510:revLst>
</p1510:revInfo>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3725" autoAdjust="0"/>
  </p:normalViewPr>
  <p:slideViewPr>
    <p:cSldViewPr showGuides="1">
      <p:cViewPr varScale="1">
        <p:scale>
          <a:sx n="85" d="100"/>
          <a:sy n="85" d="100"/>
        </p:scale>
        <p:origin x="138" y="84"/>
      </p:cViewPr>
      <p:guideLst>
        <p:guide orient="horz" pos="1152"/>
        <p:guide pos="3839"/>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20"/>
    </p:cViewPr>
  </p:sorterViewPr>
  <p:notesViewPr>
    <p:cSldViewPr>
      <p:cViewPr varScale="1">
        <p:scale>
          <a:sx n="79" d="100"/>
          <a:sy n="79" d="100"/>
        </p:scale>
        <p:origin x="16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i, Diane" userId="343db2ce-cd81-4e6f-9c74-2345e7813f6d" providerId="ADAL" clId="{72D86D1A-FDF7-42E8-A39F-7478900B58F5}"/>
    <pc:docChg chg="undo custSel addSld delSld modSld sldOrd">
      <pc:chgData name="Jacobi, Diane" userId="343db2ce-cd81-4e6f-9c74-2345e7813f6d" providerId="ADAL" clId="{72D86D1A-FDF7-42E8-A39F-7478900B58F5}" dt="2023-03-27T21:29:17.835" v="2018" actId="6549"/>
      <pc:docMkLst>
        <pc:docMk/>
      </pc:docMkLst>
      <pc:sldChg chg="del mod modShow">
        <pc:chgData name="Jacobi, Diane" userId="343db2ce-cd81-4e6f-9c74-2345e7813f6d" providerId="ADAL" clId="{72D86D1A-FDF7-42E8-A39F-7478900B58F5}" dt="2023-03-27T18:09:37.004" v="1229" actId="47"/>
        <pc:sldMkLst>
          <pc:docMk/>
          <pc:sldMk cId="3422892359" sldId="259"/>
        </pc:sldMkLst>
      </pc:sldChg>
      <pc:sldChg chg="modSp mod">
        <pc:chgData name="Jacobi, Diane" userId="343db2ce-cd81-4e6f-9c74-2345e7813f6d" providerId="ADAL" clId="{72D86D1A-FDF7-42E8-A39F-7478900B58F5}" dt="2023-03-27T21:29:17.835" v="2018" actId="6549"/>
        <pc:sldMkLst>
          <pc:docMk/>
          <pc:sldMk cId="1397267170" sldId="272"/>
        </pc:sldMkLst>
        <pc:spChg chg="mod">
          <ac:chgData name="Jacobi, Diane" userId="343db2ce-cd81-4e6f-9c74-2345e7813f6d" providerId="ADAL" clId="{72D86D1A-FDF7-42E8-A39F-7478900B58F5}" dt="2023-03-27T21:29:17.835" v="2018" actId="6549"/>
          <ac:spMkLst>
            <pc:docMk/>
            <pc:sldMk cId="1397267170" sldId="272"/>
            <ac:spMk id="3" creationId="{00000000-0000-0000-0000-000000000000}"/>
          </ac:spMkLst>
        </pc:spChg>
      </pc:sldChg>
      <pc:sldChg chg="modSp mod">
        <pc:chgData name="Jacobi, Diane" userId="343db2ce-cd81-4e6f-9c74-2345e7813f6d" providerId="ADAL" clId="{72D86D1A-FDF7-42E8-A39F-7478900B58F5}" dt="2023-03-27T21:28:16.840" v="2017" actId="1076"/>
        <pc:sldMkLst>
          <pc:docMk/>
          <pc:sldMk cId="3967481247" sldId="281"/>
        </pc:sldMkLst>
        <pc:spChg chg="mod">
          <ac:chgData name="Jacobi, Diane" userId="343db2ce-cd81-4e6f-9c74-2345e7813f6d" providerId="ADAL" clId="{72D86D1A-FDF7-42E8-A39F-7478900B58F5}" dt="2023-03-27T21:28:10.959" v="2016" actId="1076"/>
          <ac:spMkLst>
            <pc:docMk/>
            <pc:sldMk cId="3967481247" sldId="281"/>
            <ac:spMk id="2" creationId="{0F7DEB8F-68B5-45C7-B2E2-C7CEA0B52A93}"/>
          </ac:spMkLst>
        </pc:spChg>
        <pc:spChg chg="mod">
          <ac:chgData name="Jacobi, Diane" userId="343db2ce-cd81-4e6f-9c74-2345e7813f6d" providerId="ADAL" clId="{72D86D1A-FDF7-42E8-A39F-7478900B58F5}" dt="2023-03-27T21:28:16.840" v="2017" actId="1076"/>
          <ac:spMkLst>
            <pc:docMk/>
            <pc:sldMk cId="3967481247" sldId="281"/>
            <ac:spMk id="3" creationId="{BFB2E407-D5EB-4497-8CCA-679DF12520C7}"/>
          </ac:spMkLst>
        </pc:spChg>
        <pc:spChg chg="mod">
          <ac:chgData name="Jacobi, Diane" userId="343db2ce-cd81-4e6f-9c74-2345e7813f6d" providerId="ADAL" clId="{72D86D1A-FDF7-42E8-A39F-7478900B58F5}" dt="2023-03-27T21:28:04.864" v="2015" actId="1076"/>
          <ac:spMkLst>
            <pc:docMk/>
            <pc:sldMk cId="3967481247" sldId="281"/>
            <ac:spMk id="6" creationId="{E1A94CDC-0593-F75E-139D-E7603E2CFAAE}"/>
          </ac:spMkLst>
        </pc:spChg>
      </pc:sldChg>
      <pc:sldChg chg="delSp modSp del mod">
        <pc:chgData name="Jacobi, Diane" userId="343db2ce-cd81-4e6f-9c74-2345e7813f6d" providerId="ADAL" clId="{72D86D1A-FDF7-42E8-A39F-7478900B58F5}" dt="2023-03-27T21:24:35.403" v="1953" actId="1076"/>
        <pc:sldMkLst>
          <pc:docMk/>
          <pc:sldMk cId="2299190241" sldId="283"/>
        </pc:sldMkLst>
        <pc:spChg chg="mod">
          <ac:chgData name="Jacobi, Diane" userId="343db2ce-cd81-4e6f-9c74-2345e7813f6d" providerId="ADAL" clId="{72D86D1A-FDF7-42E8-A39F-7478900B58F5}" dt="2023-03-27T21:24:24.639" v="1950" actId="20577"/>
          <ac:spMkLst>
            <pc:docMk/>
            <pc:sldMk cId="2299190241" sldId="283"/>
            <ac:spMk id="3" creationId="{04D22707-E176-420E-82BA-54F425AA042E}"/>
          </ac:spMkLst>
        </pc:spChg>
        <pc:spChg chg="del">
          <ac:chgData name="Jacobi, Diane" userId="343db2ce-cd81-4e6f-9c74-2345e7813f6d" providerId="ADAL" clId="{72D86D1A-FDF7-42E8-A39F-7478900B58F5}" dt="2023-03-27T21:24:28.349" v="1951" actId="478"/>
          <ac:spMkLst>
            <pc:docMk/>
            <pc:sldMk cId="2299190241" sldId="283"/>
            <ac:spMk id="15" creationId="{E6DD3410-59D5-3AE2-EE19-F7E2603D493F}"/>
          </ac:spMkLst>
        </pc:spChg>
        <pc:grpChg chg="mod">
          <ac:chgData name="Jacobi, Diane" userId="343db2ce-cd81-4e6f-9c74-2345e7813f6d" providerId="ADAL" clId="{72D86D1A-FDF7-42E8-A39F-7478900B58F5}" dt="2023-03-27T21:24:35.403" v="1953" actId="1076"/>
          <ac:grpSpMkLst>
            <pc:docMk/>
            <pc:sldMk cId="2299190241" sldId="283"/>
            <ac:grpSpMk id="12" creationId="{91507874-F4A1-F734-4BA4-596DD0273CF1}"/>
          </ac:grpSpMkLst>
        </pc:grpChg>
        <pc:graphicFrameChg chg="del">
          <ac:chgData name="Jacobi, Diane" userId="343db2ce-cd81-4e6f-9c74-2345e7813f6d" providerId="ADAL" clId="{72D86D1A-FDF7-42E8-A39F-7478900B58F5}" dt="2023-03-27T21:24:30.452" v="1952" actId="478"/>
          <ac:graphicFrameMkLst>
            <pc:docMk/>
            <pc:sldMk cId="2299190241" sldId="283"/>
            <ac:graphicFrameMk id="13" creationId="{6D19EB9E-E4CC-6719-58EE-38D99313F149}"/>
          </ac:graphicFrameMkLst>
        </pc:graphicFrameChg>
      </pc:sldChg>
      <pc:sldChg chg="addSp delSp modSp mod">
        <pc:chgData name="Jacobi, Diane" userId="343db2ce-cd81-4e6f-9c74-2345e7813f6d" providerId="ADAL" clId="{72D86D1A-FDF7-42E8-A39F-7478900B58F5}" dt="2023-03-23T18:06:05.655" v="917" actId="1076"/>
        <pc:sldMkLst>
          <pc:docMk/>
          <pc:sldMk cId="3714379854" sldId="284"/>
        </pc:sldMkLst>
        <pc:spChg chg="del">
          <ac:chgData name="Jacobi, Diane" userId="343db2ce-cd81-4e6f-9c74-2345e7813f6d" providerId="ADAL" clId="{72D86D1A-FDF7-42E8-A39F-7478900B58F5}" dt="2023-03-23T17:59:29.159" v="897" actId="478"/>
          <ac:spMkLst>
            <pc:docMk/>
            <pc:sldMk cId="3714379854" sldId="284"/>
            <ac:spMk id="3" creationId="{00000000-0000-0000-0000-000000000000}"/>
          </ac:spMkLst>
        </pc:spChg>
        <pc:spChg chg="add del mod">
          <ac:chgData name="Jacobi, Diane" userId="343db2ce-cd81-4e6f-9c74-2345e7813f6d" providerId="ADAL" clId="{72D86D1A-FDF7-42E8-A39F-7478900B58F5}" dt="2023-03-23T17:59:24.404" v="896" actId="478"/>
          <ac:spMkLst>
            <pc:docMk/>
            <pc:sldMk cId="3714379854" sldId="284"/>
            <ac:spMk id="4" creationId="{3DFA1430-1FEE-8615-60BB-1C25E5F6FA8F}"/>
          </ac:spMkLst>
        </pc:spChg>
        <pc:spChg chg="add del mod">
          <ac:chgData name="Jacobi, Diane" userId="343db2ce-cd81-4e6f-9c74-2345e7813f6d" providerId="ADAL" clId="{72D86D1A-FDF7-42E8-A39F-7478900B58F5}" dt="2023-03-23T17:59:31.397" v="898" actId="478"/>
          <ac:spMkLst>
            <pc:docMk/>
            <pc:sldMk cId="3714379854" sldId="284"/>
            <ac:spMk id="6" creationId="{BF8B3C5A-FF41-99CC-FD5B-FF4E80B7D52E}"/>
          </ac:spMkLst>
        </pc:spChg>
        <pc:spChg chg="del">
          <ac:chgData name="Jacobi, Diane" userId="343db2ce-cd81-4e6f-9c74-2345e7813f6d" providerId="ADAL" clId="{72D86D1A-FDF7-42E8-A39F-7478900B58F5}" dt="2023-03-23T17:59:21.657" v="895" actId="478"/>
          <ac:spMkLst>
            <pc:docMk/>
            <pc:sldMk cId="3714379854" sldId="284"/>
            <ac:spMk id="15" creationId="{D8E1B2A2-AB8D-A749-83BF-90273FBD41B5}"/>
          </ac:spMkLst>
        </pc:spChg>
        <pc:picChg chg="add mod">
          <ac:chgData name="Jacobi, Diane" userId="343db2ce-cd81-4e6f-9c74-2345e7813f6d" providerId="ADAL" clId="{72D86D1A-FDF7-42E8-A39F-7478900B58F5}" dt="2023-03-23T18:06:05.655" v="917" actId="1076"/>
          <ac:picMkLst>
            <pc:docMk/>
            <pc:sldMk cId="3714379854" sldId="284"/>
            <ac:picMk id="8" creationId="{AC736C6D-CC6C-DA4E-5C75-55CF58E9F510}"/>
          </ac:picMkLst>
        </pc:picChg>
      </pc:sldChg>
      <pc:sldChg chg="del">
        <pc:chgData name="Jacobi, Diane" userId="343db2ce-cd81-4e6f-9c74-2345e7813f6d" providerId="ADAL" clId="{72D86D1A-FDF7-42E8-A39F-7478900B58F5}" dt="2023-03-23T17:58:56.582" v="894" actId="47"/>
        <pc:sldMkLst>
          <pc:docMk/>
          <pc:sldMk cId="3759330962" sldId="285"/>
        </pc:sldMkLst>
      </pc:sldChg>
      <pc:sldChg chg="del">
        <pc:chgData name="Jacobi, Diane" userId="343db2ce-cd81-4e6f-9c74-2345e7813f6d" providerId="ADAL" clId="{72D86D1A-FDF7-42E8-A39F-7478900B58F5}" dt="2023-03-23T17:58:54.906" v="893" actId="47"/>
        <pc:sldMkLst>
          <pc:docMk/>
          <pc:sldMk cId="1715694954" sldId="287"/>
        </pc:sldMkLst>
      </pc:sldChg>
      <pc:sldChg chg="del mod modShow">
        <pc:chgData name="Jacobi, Diane" userId="343db2ce-cd81-4e6f-9c74-2345e7813f6d" providerId="ADAL" clId="{72D86D1A-FDF7-42E8-A39F-7478900B58F5}" dt="2023-03-27T18:09:42.819" v="1230" actId="47"/>
        <pc:sldMkLst>
          <pc:docMk/>
          <pc:sldMk cId="3877704118" sldId="288"/>
        </pc:sldMkLst>
      </pc:sldChg>
      <pc:sldChg chg="modSp mod">
        <pc:chgData name="Jacobi, Diane" userId="343db2ce-cd81-4e6f-9c74-2345e7813f6d" providerId="ADAL" clId="{72D86D1A-FDF7-42E8-A39F-7478900B58F5}" dt="2023-03-27T17:53:52.607" v="950" actId="14100"/>
        <pc:sldMkLst>
          <pc:docMk/>
          <pc:sldMk cId="264553939" sldId="289"/>
        </pc:sldMkLst>
        <pc:spChg chg="mod">
          <ac:chgData name="Jacobi, Diane" userId="343db2ce-cd81-4e6f-9c74-2345e7813f6d" providerId="ADAL" clId="{72D86D1A-FDF7-42E8-A39F-7478900B58F5}" dt="2023-03-27T17:53:52.607" v="950" actId="14100"/>
          <ac:spMkLst>
            <pc:docMk/>
            <pc:sldMk cId="264553939" sldId="289"/>
            <ac:spMk id="11" creationId="{F41A1B89-DB1A-2123-907D-103A9D8B7A60}"/>
          </ac:spMkLst>
        </pc:spChg>
      </pc:sldChg>
      <pc:sldChg chg="del mod modShow">
        <pc:chgData name="Jacobi, Diane" userId="343db2ce-cd81-4e6f-9c74-2345e7813f6d" providerId="ADAL" clId="{72D86D1A-FDF7-42E8-A39F-7478900B58F5}" dt="2023-03-27T18:09:42.819" v="1230" actId="47"/>
        <pc:sldMkLst>
          <pc:docMk/>
          <pc:sldMk cId="2780746629" sldId="290"/>
        </pc:sldMkLst>
      </pc:sldChg>
      <pc:sldChg chg="modSp mod">
        <pc:chgData name="Jacobi, Diane" userId="343db2ce-cd81-4e6f-9c74-2345e7813f6d" providerId="ADAL" clId="{72D86D1A-FDF7-42E8-A39F-7478900B58F5}" dt="2023-03-27T18:12:31.401" v="1316" actId="1076"/>
        <pc:sldMkLst>
          <pc:docMk/>
          <pc:sldMk cId="3470135291" sldId="291"/>
        </pc:sldMkLst>
        <pc:spChg chg="mod">
          <ac:chgData name="Jacobi, Diane" userId="343db2ce-cd81-4e6f-9c74-2345e7813f6d" providerId="ADAL" clId="{72D86D1A-FDF7-42E8-A39F-7478900B58F5}" dt="2023-03-27T18:11:03.828" v="1291" actId="20577"/>
          <ac:spMkLst>
            <pc:docMk/>
            <pc:sldMk cId="3470135291" sldId="291"/>
            <ac:spMk id="5" creationId="{30AB88A2-F3BD-6FE0-9654-38C55917036F}"/>
          </ac:spMkLst>
        </pc:spChg>
        <pc:spChg chg="mod">
          <ac:chgData name="Jacobi, Diane" userId="343db2ce-cd81-4e6f-9c74-2345e7813f6d" providerId="ADAL" clId="{72D86D1A-FDF7-42E8-A39F-7478900B58F5}" dt="2023-03-27T18:12:31.401" v="1316" actId="1076"/>
          <ac:spMkLst>
            <pc:docMk/>
            <pc:sldMk cId="3470135291" sldId="291"/>
            <ac:spMk id="6" creationId="{7D04C6BE-B0DE-6DBE-78D0-76D16779D0A4}"/>
          </ac:spMkLst>
        </pc:spChg>
        <pc:graphicFrameChg chg="modGraphic">
          <ac:chgData name="Jacobi, Diane" userId="343db2ce-cd81-4e6f-9c74-2345e7813f6d" providerId="ADAL" clId="{72D86D1A-FDF7-42E8-A39F-7478900B58F5}" dt="2023-03-27T18:12:14.970" v="1310" actId="122"/>
          <ac:graphicFrameMkLst>
            <pc:docMk/>
            <pc:sldMk cId="3470135291" sldId="291"/>
            <ac:graphicFrameMk id="2" creationId="{5F427B0E-DA6A-1C18-1166-0D5614C37953}"/>
          </ac:graphicFrameMkLst>
        </pc:graphicFrameChg>
      </pc:sldChg>
      <pc:sldChg chg="del mod modShow">
        <pc:chgData name="Jacobi, Diane" userId="343db2ce-cd81-4e6f-9c74-2345e7813f6d" providerId="ADAL" clId="{72D86D1A-FDF7-42E8-A39F-7478900B58F5}" dt="2023-03-27T18:09:42.819" v="1230" actId="47"/>
        <pc:sldMkLst>
          <pc:docMk/>
          <pc:sldMk cId="1075879896" sldId="292"/>
        </pc:sldMkLst>
      </pc:sldChg>
      <pc:sldChg chg="modSp mod ord">
        <pc:chgData name="Jacobi, Diane" userId="343db2ce-cd81-4e6f-9c74-2345e7813f6d" providerId="ADAL" clId="{72D86D1A-FDF7-42E8-A39F-7478900B58F5}" dt="2023-03-27T18:11:23.064" v="1292" actId="21"/>
        <pc:sldMkLst>
          <pc:docMk/>
          <pc:sldMk cId="3039292509" sldId="293"/>
        </pc:sldMkLst>
        <pc:spChg chg="mod">
          <ac:chgData name="Jacobi, Diane" userId="343db2ce-cd81-4e6f-9c74-2345e7813f6d" providerId="ADAL" clId="{72D86D1A-FDF7-42E8-A39F-7478900B58F5}" dt="2023-03-27T18:11:23.064" v="1292" actId="21"/>
          <ac:spMkLst>
            <pc:docMk/>
            <pc:sldMk cId="3039292509" sldId="293"/>
            <ac:spMk id="3" creationId="{11501951-E820-9A40-A58A-02C9B6F6CE8C}"/>
          </ac:spMkLst>
        </pc:spChg>
        <pc:spChg chg="mod">
          <ac:chgData name="Jacobi, Diane" userId="343db2ce-cd81-4e6f-9c74-2345e7813f6d" providerId="ADAL" clId="{72D86D1A-FDF7-42E8-A39F-7478900B58F5}" dt="2023-03-27T18:02:59.806" v="1222" actId="14100"/>
          <ac:spMkLst>
            <pc:docMk/>
            <pc:sldMk cId="3039292509" sldId="293"/>
            <ac:spMk id="6" creationId="{8405E292-90B4-154E-4F26-BFD92A731F9F}"/>
          </ac:spMkLst>
        </pc:spChg>
      </pc:sldChg>
      <pc:sldChg chg="modSp mod ord">
        <pc:chgData name="Jacobi, Diane" userId="343db2ce-cd81-4e6f-9c74-2345e7813f6d" providerId="ADAL" clId="{72D86D1A-FDF7-42E8-A39F-7478900B58F5}" dt="2023-03-27T18:18:21.652" v="1698" actId="20577"/>
        <pc:sldMkLst>
          <pc:docMk/>
          <pc:sldMk cId="3547913821" sldId="295"/>
        </pc:sldMkLst>
        <pc:spChg chg="mod">
          <ac:chgData name="Jacobi, Diane" userId="343db2ce-cd81-4e6f-9c74-2345e7813f6d" providerId="ADAL" clId="{72D86D1A-FDF7-42E8-A39F-7478900B58F5}" dt="2023-03-27T18:18:21.652" v="1698" actId="20577"/>
          <ac:spMkLst>
            <pc:docMk/>
            <pc:sldMk cId="3547913821" sldId="295"/>
            <ac:spMk id="10" creationId="{C2680326-D74B-1C77-D18B-6040AF94461A}"/>
          </ac:spMkLst>
        </pc:spChg>
        <pc:picChg chg="mod">
          <ac:chgData name="Jacobi, Diane" userId="343db2ce-cd81-4e6f-9c74-2345e7813f6d" providerId="ADAL" clId="{72D86D1A-FDF7-42E8-A39F-7478900B58F5}" dt="2023-03-22T22:59:40.412" v="161" actId="1076"/>
          <ac:picMkLst>
            <pc:docMk/>
            <pc:sldMk cId="3547913821" sldId="295"/>
            <ac:picMk id="9" creationId="{4285B7C6-78CD-6494-6B57-20CB811B4B87}"/>
          </ac:picMkLst>
        </pc:picChg>
      </pc:sldChg>
      <pc:sldChg chg="modSp add del mod setBg modShow">
        <pc:chgData name="Jacobi, Diane" userId="343db2ce-cd81-4e6f-9c74-2345e7813f6d" providerId="ADAL" clId="{72D86D1A-FDF7-42E8-A39F-7478900B58F5}" dt="2023-03-27T18:09:42.819" v="1230" actId="47"/>
        <pc:sldMkLst>
          <pc:docMk/>
          <pc:sldMk cId="3704330004" sldId="296"/>
        </pc:sldMkLst>
        <pc:spChg chg="mod">
          <ac:chgData name="Jacobi, Diane" userId="343db2ce-cd81-4e6f-9c74-2345e7813f6d" providerId="ADAL" clId="{72D86D1A-FDF7-42E8-A39F-7478900B58F5}" dt="2023-03-23T17:58:39.487" v="892"/>
          <ac:spMkLst>
            <pc:docMk/>
            <pc:sldMk cId="3704330004" sldId="296"/>
            <ac:spMk id="3" creationId="{00000000-0000-0000-0000-000000000000}"/>
          </ac:spMkLst>
        </pc:spChg>
      </pc:sldChg>
      <pc:sldChg chg="delSp modSp add mod">
        <pc:chgData name="Jacobi, Diane" userId="343db2ce-cd81-4e6f-9c74-2345e7813f6d" providerId="ADAL" clId="{72D86D1A-FDF7-42E8-A39F-7478900B58F5}" dt="2023-03-23T17:41:19.187" v="370" actId="1076"/>
        <pc:sldMkLst>
          <pc:docMk/>
          <pc:sldMk cId="3490743955" sldId="297"/>
        </pc:sldMkLst>
        <pc:spChg chg="mod">
          <ac:chgData name="Jacobi, Diane" userId="343db2ce-cd81-4e6f-9c74-2345e7813f6d" providerId="ADAL" clId="{72D86D1A-FDF7-42E8-A39F-7478900B58F5}" dt="2023-03-23T17:41:19.187" v="370" actId="1076"/>
          <ac:spMkLst>
            <pc:docMk/>
            <pc:sldMk cId="3490743955" sldId="297"/>
            <ac:spMk id="8" creationId="{F485C6F9-716F-BB86-9D3C-12A0E9B6650B}"/>
          </ac:spMkLst>
        </pc:spChg>
        <pc:spChg chg="del">
          <ac:chgData name="Jacobi, Diane" userId="343db2ce-cd81-4e6f-9c74-2345e7813f6d" providerId="ADAL" clId="{72D86D1A-FDF7-42E8-A39F-7478900B58F5}" dt="2023-03-23T17:33:11.819" v="239" actId="478"/>
          <ac:spMkLst>
            <pc:docMk/>
            <pc:sldMk cId="3490743955" sldId="297"/>
            <ac:spMk id="10" creationId="{C2680326-D74B-1C77-D18B-6040AF94461A}"/>
          </ac:spMkLst>
        </pc:spChg>
        <pc:spChg chg="del">
          <ac:chgData name="Jacobi, Diane" userId="343db2ce-cd81-4e6f-9c74-2345e7813f6d" providerId="ADAL" clId="{72D86D1A-FDF7-42E8-A39F-7478900B58F5}" dt="2023-03-23T17:32:13.094" v="238" actId="478"/>
          <ac:spMkLst>
            <pc:docMk/>
            <pc:sldMk cId="3490743955" sldId="297"/>
            <ac:spMk id="12" creationId="{89C22AF6-AF52-836E-0DB9-34377082B835}"/>
          </ac:spMkLst>
        </pc:spChg>
        <pc:picChg chg="mod">
          <ac:chgData name="Jacobi, Diane" userId="343db2ce-cd81-4e6f-9c74-2345e7813f6d" providerId="ADAL" clId="{72D86D1A-FDF7-42E8-A39F-7478900B58F5}" dt="2023-03-23T17:34:04.473" v="268" actId="1076"/>
          <ac:picMkLst>
            <pc:docMk/>
            <pc:sldMk cId="3490743955" sldId="297"/>
            <ac:picMk id="9" creationId="{4285B7C6-78CD-6494-6B57-20CB811B4B87}"/>
          </ac:picMkLst>
        </pc:picChg>
      </pc:sldChg>
      <pc:sldChg chg="modSp add mod">
        <pc:chgData name="Jacobi, Diane" userId="343db2ce-cd81-4e6f-9c74-2345e7813f6d" providerId="ADAL" clId="{72D86D1A-FDF7-42E8-A39F-7478900B58F5}" dt="2023-03-27T18:23:17.863" v="1932" actId="1076"/>
        <pc:sldMkLst>
          <pc:docMk/>
          <pc:sldMk cId="2628384528" sldId="298"/>
        </pc:sldMkLst>
        <pc:spChg chg="mod">
          <ac:chgData name="Jacobi, Diane" userId="343db2ce-cd81-4e6f-9c74-2345e7813f6d" providerId="ADAL" clId="{72D86D1A-FDF7-42E8-A39F-7478900B58F5}" dt="2023-03-27T18:23:17.863" v="1932" actId="1076"/>
          <ac:spMkLst>
            <pc:docMk/>
            <pc:sldMk cId="2628384528" sldId="298"/>
            <ac:spMk id="4" creationId="{967753F5-858F-5798-B1DE-F5ACB6B8EE34}"/>
          </ac:spMkLst>
        </pc:spChg>
      </pc:sldChg>
      <pc:sldChg chg="addSp delSp modSp add mod">
        <pc:chgData name="Jacobi, Diane" userId="343db2ce-cd81-4e6f-9c74-2345e7813f6d" providerId="ADAL" clId="{72D86D1A-FDF7-42E8-A39F-7478900B58F5}" dt="2023-03-27T21:27:42.593" v="2014" actId="12"/>
        <pc:sldMkLst>
          <pc:docMk/>
          <pc:sldMk cId="1682477015" sldId="299"/>
        </pc:sldMkLst>
        <pc:spChg chg="add del mod">
          <ac:chgData name="Jacobi, Diane" userId="343db2ce-cd81-4e6f-9c74-2345e7813f6d" providerId="ADAL" clId="{72D86D1A-FDF7-42E8-A39F-7478900B58F5}" dt="2023-03-23T17:35:13.736" v="340" actId="478"/>
          <ac:spMkLst>
            <pc:docMk/>
            <pc:sldMk cId="1682477015" sldId="299"/>
            <ac:spMk id="3" creationId="{C2C87C71-ACA2-5204-84DB-75632E3F936B}"/>
          </ac:spMkLst>
        </pc:spChg>
        <pc:spChg chg="add mod">
          <ac:chgData name="Jacobi, Diane" userId="343db2ce-cd81-4e6f-9c74-2345e7813f6d" providerId="ADAL" clId="{72D86D1A-FDF7-42E8-A39F-7478900B58F5}" dt="2023-03-27T21:27:42.593" v="2014" actId="12"/>
          <ac:spMkLst>
            <pc:docMk/>
            <pc:sldMk cId="1682477015" sldId="299"/>
            <ac:spMk id="5" creationId="{D29645D6-B0F5-D6EE-D0A4-3AEDF72F6590}"/>
          </ac:spMkLst>
        </pc:spChg>
        <pc:spChg chg="mod">
          <ac:chgData name="Jacobi, Diane" userId="343db2ce-cd81-4e6f-9c74-2345e7813f6d" providerId="ADAL" clId="{72D86D1A-FDF7-42E8-A39F-7478900B58F5}" dt="2023-03-23T17:45:26.252" v="407" actId="27636"/>
          <ac:spMkLst>
            <pc:docMk/>
            <pc:sldMk cId="1682477015" sldId="299"/>
            <ac:spMk id="7" creationId="{EC8C39E6-DC9C-0C7A-D309-34E2F0F19CCC}"/>
          </ac:spMkLst>
        </pc:spChg>
        <pc:spChg chg="del">
          <ac:chgData name="Jacobi, Diane" userId="343db2ce-cd81-4e6f-9c74-2345e7813f6d" providerId="ADAL" clId="{72D86D1A-FDF7-42E8-A39F-7478900B58F5}" dt="2023-03-23T17:35:10.182" v="339" actId="478"/>
          <ac:spMkLst>
            <pc:docMk/>
            <pc:sldMk cId="1682477015" sldId="299"/>
            <ac:spMk id="11" creationId="{8707AE61-D029-4F11-E993-FB1B1DA650DD}"/>
          </ac:spMkLst>
        </pc:spChg>
        <pc:picChg chg="mod">
          <ac:chgData name="Jacobi, Diane" userId="343db2ce-cd81-4e6f-9c74-2345e7813f6d" providerId="ADAL" clId="{72D86D1A-FDF7-42E8-A39F-7478900B58F5}" dt="2023-03-23T17:56:57.556" v="889" actId="14100"/>
          <ac:picMkLst>
            <pc:docMk/>
            <pc:sldMk cId="1682477015" sldId="299"/>
            <ac:picMk id="4" creationId="{2EFEDB6D-C50E-3C40-A621-346302CA8A39}"/>
          </ac:picMkLst>
        </pc:picChg>
      </pc:sldChg>
      <pc:sldChg chg="delSp modSp add del mod">
        <pc:chgData name="Jacobi, Diane" userId="343db2ce-cd81-4e6f-9c74-2345e7813f6d" providerId="ADAL" clId="{72D86D1A-FDF7-42E8-A39F-7478900B58F5}" dt="2023-03-23T18:06:10.252" v="918" actId="2696"/>
        <pc:sldMkLst>
          <pc:docMk/>
          <pc:sldMk cId="3746531624" sldId="300"/>
        </pc:sldMkLst>
        <pc:spChg chg="del mod">
          <ac:chgData name="Jacobi, Diane" userId="343db2ce-cd81-4e6f-9c74-2345e7813f6d" providerId="ADAL" clId="{72D86D1A-FDF7-42E8-A39F-7478900B58F5}" dt="2023-03-23T17:54:18.206" v="747" actId="478"/>
          <ac:spMkLst>
            <pc:docMk/>
            <pc:sldMk cId="3746531624" sldId="300"/>
            <ac:spMk id="2" creationId="{772495AC-828B-BF48-8A81-64460C8344D0}"/>
          </ac:spMkLst>
        </pc:spChg>
        <pc:spChg chg="mod">
          <ac:chgData name="Jacobi, Diane" userId="343db2ce-cd81-4e6f-9c74-2345e7813f6d" providerId="ADAL" clId="{72D86D1A-FDF7-42E8-A39F-7478900B58F5}" dt="2023-03-23T17:55:41.836" v="870" actId="1076"/>
          <ac:spMkLst>
            <pc:docMk/>
            <pc:sldMk cId="3746531624" sldId="300"/>
            <ac:spMk id="3" creationId="{11501951-E820-9A40-A58A-02C9B6F6CE8C}"/>
          </ac:spMkLst>
        </pc:spChg>
      </pc:sldChg>
      <pc:sldChg chg="add del setBg">
        <pc:chgData name="Jacobi, Diane" userId="343db2ce-cd81-4e6f-9c74-2345e7813f6d" providerId="ADAL" clId="{72D86D1A-FDF7-42E8-A39F-7478900B58F5}" dt="2023-03-23T17:44:06.701" v="374"/>
        <pc:sldMkLst>
          <pc:docMk/>
          <pc:sldMk cId="856846509" sldId="301"/>
        </pc:sldMkLst>
      </pc:sldChg>
      <pc:sldChg chg="addSp delSp modSp mod">
        <pc:chgData name="Jacobi, Diane" userId="343db2ce-cd81-4e6f-9c74-2345e7813f6d" providerId="ADAL" clId="{72D86D1A-FDF7-42E8-A39F-7478900B58F5}" dt="2023-03-23T17:45:12.282" v="403" actId="14100"/>
        <pc:sldMkLst>
          <pc:docMk/>
          <pc:sldMk cId="3572225008" sldId="301"/>
        </pc:sldMkLst>
        <pc:spChg chg="mod">
          <ac:chgData name="Jacobi, Diane" userId="343db2ce-cd81-4e6f-9c74-2345e7813f6d" providerId="ADAL" clId="{72D86D1A-FDF7-42E8-A39F-7478900B58F5}" dt="2023-03-23T17:44:32.570" v="395" actId="1076"/>
          <ac:spMkLst>
            <pc:docMk/>
            <pc:sldMk cId="3572225008" sldId="301"/>
            <ac:spMk id="3" creationId="{04D22707-E176-420E-82BA-54F425AA042E}"/>
          </ac:spMkLst>
        </pc:spChg>
        <pc:spChg chg="del">
          <ac:chgData name="Jacobi, Diane" userId="343db2ce-cd81-4e6f-9c74-2345e7813f6d" providerId="ADAL" clId="{72D86D1A-FDF7-42E8-A39F-7478900B58F5}" dt="2023-03-23T17:44:40.978" v="397" actId="478"/>
          <ac:spMkLst>
            <pc:docMk/>
            <pc:sldMk cId="3572225008" sldId="301"/>
            <ac:spMk id="15" creationId="{E6DD3410-59D5-3AE2-EE19-F7E2603D493F}"/>
          </ac:spMkLst>
        </pc:spChg>
        <pc:grpChg chg="del">
          <ac:chgData name="Jacobi, Diane" userId="343db2ce-cd81-4e6f-9c74-2345e7813f6d" providerId="ADAL" clId="{72D86D1A-FDF7-42E8-A39F-7478900B58F5}" dt="2023-03-23T17:44:45.129" v="398" actId="478"/>
          <ac:grpSpMkLst>
            <pc:docMk/>
            <pc:sldMk cId="3572225008" sldId="301"/>
            <ac:grpSpMk id="12" creationId="{91507874-F4A1-F734-4BA4-596DD0273CF1}"/>
          </ac:grpSpMkLst>
        </pc:grpChg>
        <pc:graphicFrameChg chg="del">
          <ac:chgData name="Jacobi, Diane" userId="343db2ce-cd81-4e6f-9c74-2345e7813f6d" providerId="ADAL" clId="{72D86D1A-FDF7-42E8-A39F-7478900B58F5}" dt="2023-03-23T17:44:38.496" v="396" actId="478"/>
          <ac:graphicFrameMkLst>
            <pc:docMk/>
            <pc:sldMk cId="3572225008" sldId="301"/>
            <ac:graphicFrameMk id="13" creationId="{6D19EB9E-E4CC-6719-58EE-38D99313F149}"/>
          </ac:graphicFrameMkLst>
        </pc:graphicFrameChg>
        <pc:picChg chg="add mod">
          <ac:chgData name="Jacobi, Diane" userId="343db2ce-cd81-4e6f-9c74-2345e7813f6d" providerId="ADAL" clId="{72D86D1A-FDF7-42E8-A39F-7478900B58F5}" dt="2023-03-23T17:45:12.282" v="403" actId="14100"/>
          <ac:picMkLst>
            <pc:docMk/>
            <pc:sldMk cId="3572225008" sldId="301"/>
            <ac:picMk id="2" creationId="{01E27CA5-A2A2-9D38-63DE-702785BBF717}"/>
          </ac:picMkLst>
        </pc:picChg>
      </pc:sldChg>
      <pc:sldChg chg="add del">
        <pc:chgData name="Jacobi, Diane" userId="343db2ce-cd81-4e6f-9c74-2345e7813f6d" providerId="ADAL" clId="{72D86D1A-FDF7-42E8-A39F-7478900B58F5}" dt="2023-03-23T17:43:54.341" v="372"/>
        <pc:sldMkLst>
          <pc:docMk/>
          <pc:sldMk cId="3877229561" sldId="301"/>
        </pc:sldMkLst>
      </pc:sldChg>
      <pc:sldChg chg="addSp delSp modSp add mod">
        <pc:chgData name="Jacobi, Diane" userId="343db2ce-cd81-4e6f-9c74-2345e7813f6d" providerId="ADAL" clId="{72D86D1A-FDF7-42E8-A39F-7478900B58F5}" dt="2023-03-27T18:21:20.660" v="1855" actId="27636"/>
        <pc:sldMkLst>
          <pc:docMk/>
          <pc:sldMk cId="696098118" sldId="302"/>
        </pc:sldMkLst>
        <pc:spChg chg="del">
          <ac:chgData name="Jacobi, Diane" userId="343db2ce-cd81-4e6f-9c74-2345e7813f6d" providerId="ADAL" clId="{72D86D1A-FDF7-42E8-A39F-7478900B58F5}" dt="2023-03-23T17:47:43.965" v="409" actId="478"/>
          <ac:spMkLst>
            <pc:docMk/>
            <pc:sldMk cId="696098118" sldId="302"/>
            <ac:spMk id="3" creationId="{00000000-0000-0000-0000-000000000000}"/>
          </ac:spMkLst>
        </pc:spChg>
        <pc:spChg chg="add del mod">
          <ac:chgData name="Jacobi, Diane" userId="343db2ce-cd81-4e6f-9c74-2345e7813f6d" providerId="ADAL" clId="{72D86D1A-FDF7-42E8-A39F-7478900B58F5}" dt="2023-03-27T18:21:20.660" v="1855" actId="27636"/>
          <ac:spMkLst>
            <pc:docMk/>
            <pc:sldMk cId="696098118" sldId="302"/>
            <ac:spMk id="4" creationId="{97B19F55-287D-C3CF-11DA-35CEEF4C8D52}"/>
          </ac:spMkLst>
        </pc:spChg>
        <pc:spChg chg="mod">
          <ac:chgData name="Jacobi, Diane" userId="343db2ce-cd81-4e6f-9c74-2345e7813f6d" providerId="ADAL" clId="{72D86D1A-FDF7-42E8-A39F-7478900B58F5}" dt="2023-03-27T18:18:43.080" v="1701" actId="14100"/>
          <ac:spMkLst>
            <pc:docMk/>
            <pc:sldMk cId="696098118" sldId="302"/>
            <ac:spMk id="15" creationId="{D8E1B2A2-AB8D-A749-83BF-90273FBD41B5}"/>
          </ac:spMkLst>
        </pc:spChg>
      </pc:sldChg>
      <pc:sldChg chg="addSp delSp modSp add del mod setBg">
        <pc:chgData name="Jacobi, Diane" userId="343db2ce-cd81-4e6f-9c74-2345e7813f6d" providerId="ADAL" clId="{72D86D1A-FDF7-42E8-A39F-7478900B58F5}" dt="2023-03-27T21:24:16.164" v="1937" actId="47"/>
        <pc:sldMkLst>
          <pc:docMk/>
          <pc:sldMk cId="922212464" sldId="303"/>
        </pc:sldMkLst>
        <pc:spChg chg="mod topLvl">
          <ac:chgData name="Jacobi, Diane" userId="343db2ce-cd81-4e6f-9c74-2345e7813f6d" providerId="ADAL" clId="{72D86D1A-FDF7-42E8-A39F-7478900B58F5}" dt="2023-03-27T21:23:36.678" v="1936" actId="165"/>
          <ac:spMkLst>
            <pc:docMk/>
            <pc:sldMk cId="922212464" sldId="303"/>
            <ac:spMk id="6" creationId="{B59CA3B4-F462-DD22-B6EB-19AD3C2E941D}"/>
          </ac:spMkLst>
        </pc:spChg>
        <pc:grpChg chg="add del mod">
          <ac:chgData name="Jacobi, Diane" userId="343db2ce-cd81-4e6f-9c74-2345e7813f6d" providerId="ADAL" clId="{72D86D1A-FDF7-42E8-A39F-7478900B58F5}" dt="2023-03-27T21:23:36.678" v="1936" actId="165"/>
          <ac:grpSpMkLst>
            <pc:docMk/>
            <pc:sldMk cId="922212464" sldId="303"/>
            <ac:grpSpMk id="2" creationId="{86C02DBD-9CF5-6BF1-05E1-9F10D1E7A110}"/>
          </ac:grpSpMkLst>
        </pc:grpChg>
        <pc:picChg chg="mod topLvl">
          <ac:chgData name="Jacobi, Diane" userId="343db2ce-cd81-4e6f-9c74-2345e7813f6d" providerId="ADAL" clId="{72D86D1A-FDF7-42E8-A39F-7478900B58F5}" dt="2023-03-27T21:23:36.678" v="1936" actId="165"/>
          <ac:picMkLst>
            <pc:docMk/>
            <pc:sldMk cId="922212464" sldId="303"/>
            <ac:picMk id="3" creationId="{6E1518E6-F00F-A2B4-B64E-8BBEACD05E2B}"/>
          </ac:picMkLst>
        </pc:picChg>
      </pc:sldChg>
      <pc:sldChg chg="modSp add mod">
        <pc:chgData name="Jacobi, Diane" userId="343db2ce-cd81-4e6f-9c74-2345e7813f6d" providerId="ADAL" clId="{72D86D1A-FDF7-42E8-A39F-7478900B58F5}" dt="2023-03-27T21:25:29.673" v="1999" actId="1076"/>
        <pc:sldMkLst>
          <pc:docMk/>
          <pc:sldMk cId="1139247633" sldId="304"/>
        </pc:sldMkLst>
        <pc:spChg chg="mod">
          <ac:chgData name="Jacobi, Diane" userId="343db2ce-cd81-4e6f-9c74-2345e7813f6d" providerId="ADAL" clId="{72D86D1A-FDF7-42E8-A39F-7478900B58F5}" dt="2023-03-27T21:25:29.673" v="1999" actId="1076"/>
          <ac:spMkLst>
            <pc:docMk/>
            <pc:sldMk cId="1139247633" sldId="304"/>
            <ac:spMk id="4" creationId="{967753F5-858F-5798-B1DE-F5ACB6B8EE3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5/9/2023</a:t>
            </a:fld>
            <a:endParaRPr dirty="0">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5/9/2023</a:t>
            </a:fld>
            <a:endParaRPr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dirty="0"/>
          </a:p>
        </p:txBody>
      </p:sp>
    </p:spTree>
    <p:extLst>
      <p:ext uri="{BB962C8B-B14F-4D97-AF65-F5344CB8AC3E}">
        <p14:creationId xmlns:p14="http://schemas.microsoft.com/office/powerpoint/2010/main" val="200869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4</a:t>
            </a:fld>
            <a:endParaRPr lang="en-US" dirty="0"/>
          </a:p>
        </p:txBody>
      </p:sp>
    </p:spTree>
    <p:extLst>
      <p:ext uri="{BB962C8B-B14F-4D97-AF65-F5344CB8AC3E}">
        <p14:creationId xmlns:p14="http://schemas.microsoft.com/office/powerpoint/2010/main" val="2999160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5</a:t>
            </a:fld>
            <a:endParaRPr lang="en-US" dirty="0"/>
          </a:p>
        </p:txBody>
      </p:sp>
    </p:spTree>
    <p:extLst>
      <p:ext uri="{BB962C8B-B14F-4D97-AF65-F5344CB8AC3E}">
        <p14:creationId xmlns:p14="http://schemas.microsoft.com/office/powerpoint/2010/main" val="2883617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8</a:t>
            </a:fld>
            <a:endParaRPr lang="en-US" dirty="0"/>
          </a:p>
        </p:txBody>
      </p:sp>
    </p:spTree>
    <p:extLst>
      <p:ext uri="{BB962C8B-B14F-4D97-AF65-F5344CB8AC3E}">
        <p14:creationId xmlns:p14="http://schemas.microsoft.com/office/powerpoint/2010/main" val="462498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8796F01-7154-41E0-B48B-A6921757531A}" type="slidenum">
              <a:rPr kumimoji="0" lang="en-US" sz="1200" b="0" i="0" u="none" strike="noStrike" kern="1200" cap="none" spc="0" normalizeH="0" baseline="0" noProof="0" smtClean="0">
                <a:ln>
                  <a:noFill/>
                </a:ln>
                <a:solidFill>
                  <a:srgbClr val="44546A"/>
                </a:solidFill>
                <a:effectLst/>
                <a:uLnTx/>
                <a:uFillTx/>
                <a:latin typeface="Century Gothic" panose="020B050202020202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44546A"/>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9457755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44AB447-BDFD-4FA4-9A82-52202FFDC88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22801"/>
          <a:stretch/>
        </p:blipFill>
        <p:spPr>
          <a:xfrm>
            <a:off x="6856412" y="0"/>
            <a:ext cx="5294313" cy="6858000"/>
          </a:xfrm>
          <a:prstGeom prst="rect">
            <a:avLst/>
          </a:prstGeom>
        </p:spPr>
      </p:pic>
      <p:pic>
        <p:nvPicPr>
          <p:cNvPr id="10" name="Graphic 9">
            <a:extLst>
              <a:ext uri="{FF2B5EF4-FFF2-40B4-BE49-F238E27FC236}">
                <a16:creationId xmlns:a16="http://schemas.microsoft.com/office/drawing/2014/main" id="{FADFEC34-EAD1-470C-B1D7-476DAA0BDC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812" y="0"/>
            <a:ext cx="6858000" cy="6858000"/>
          </a:xfrm>
          <a:prstGeom prst="rect">
            <a:avLst/>
          </a:prstGeom>
        </p:spPr>
      </p:pic>
      <p:pic>
        <p:nvPicPr>
          <p:cNvPr id="11" name="Graphic 10">
            <a:extLst>
              <a:ext uri="{FF2B5EF4-FFF2-40B4-BE49-F238E27FC236}">
                <a16:creationId xmlns:a16="http://schemas.microsoft.com/office/drawing/2014/main" id="{6FF142A7-701F-6940-8E95-0D4830D7641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868483" y="521171"/>
            <a:ext cx="6201033" cy="5815657"/>
          </a:xfrm>
          <a:prstGeom prst="rect">
            <a:avLst/>
          </a:prstGeom>
        </p:spPr>
      </p:pic>
      <p:sp>
        <p:nvSpPr>
          <p:cNvPr id="6" name="Text Placeholder Subtitle 1">
            <a:extLst>
              <a:ext uri="{FF2B5EF4-FFF2-40B4-BE49-F238E27FC236}">
                <a16:creationId xmlns:a16="http://schemas.microsoft.com/office/drawing/2014/main" id="{5A1F9EF5-B88C-405C-9168-EDE6A70749C5}"/>
              </a:ext>
            </a:extLst>
          </p:cNvPr>
          <p:cNvSpPr>
            <a:spLocks noGrp="1"/>
          </p:cNvSpPr>
          <p:nvPr>
            <p:ph type="body" sz="quarter" idx="10"/>
          </p:nvPr>
        </p:nvSpPr>
        <p:spPr>
          <a:xfrm>
            <a:off x="4214813" y="1752600"/>
            <a:ext cx="3757612" cy="609600"/>
          </a:xfrm>
        </p:spPr>
        <p:txBody>
          <a:bodyPr>
            <a:normAutofit/>
          </a:bodyPr>
          <a:lstStyle>
            <a:lvl1pPr marL="0" indent="0" algn="ctr">
              <a:buFontTx/>
              <a:buNone/>
              <a:defRPr sz="2000">
                <a:solidFill>
                  <a:schemeClr val="accent4"/>
                </a:solidFill>
              </a:defRPr>
            </a:lvl1pPr>
          </a:lstStyle>
          <a:p>
            <a:pPr lvl="0"/>
            <a:r>
              <a:rPr lang="en-US"/>
              <a:t>Click to edit Master text styles</a:t>
            </a:r>
          </a:p>
        </p:txBody>
      </p:sp>
      <p:sp>
        <p:nvSpPr>
          <p:cNvPr id="19" name="Text Placeholder Subtitle 2">
            <a:extLst>
              <a:ext uri="{FF2B5EF4-FFF2-40B4-BE49-F238E27FC236}">
                <a16:creationId xmlns:a16="http://schemas.microsoft.com/office/drawing/2014/main" id="{D2282B87-09AC-4246-8C13-92CF93907CBF}"/>
              </a:ext>
            </a:extLst>
          </p:cNvPr>
          <p:cNvSpPr>
            <a:spLocks noGrp="1"/>
          </p:cNvSpPr>
          <p:nvPr>
            <p:ph type="body" sz="quarter" idx="11"/>
          </p:nvPr>
        </p:nvSpPr>
        <p:spPr>
          <a:xfrm>
            <a:off x="4214813" y="4844142"/>
            <a:ext cx="3757612" cy="609600"/>
          </a:xfrm>
        </p:spPr>
        <p:txBody>
          <a:bodyPr>
            <a:normAutofit/>
          </a:bodyPr>
          <a:lstStyle>
            <a:lvl1pPr marL="0" indent="0" algn="ctr">
              <a:buFontTx/>
              <a:buNone/>
              <a:defRPr sz="2000">
                <a:solidFill>
                  <a:schemeClr val="accent4"/>
                </a:solidFill>
              </a:defRPr>
            </a:lvl1pPr>
          </a:lstStyle>
          <a:p>
            <a:pPr lvl="0"/>
            <a:r>
              <a:rPr lang="en-US"/>
              <a:t>Click to edit Master text styles</a:t>
            </a:r>
          </a:p>
        </p:txBody>
      </p:sp>
      <p:sp>
        <p:nvSpPr>
          <p:cNvPr id="2" name="Title 1">
            <a:extLst>
              <a:ext uri="{FF2B5EF4-FFF2-40B4-BE49-F238E27FC236}">
                <a16:creationId xmlns:a16="http://schemas.microsoft.com/office/drawing/2014/main" id="{B14A909A-2E72-4DBE-BD02-0B20CFB25B6B}"/>
              </a:ext>
            </a:extLst>
          </p:cNvPr>
          <p:cNvSpPr>
            <a:spLocks noGrp="1"/>
          </p:cNvSpPr>
          <p:nvPr>
            <p:ph type="title" hasCustomPrompt="1"/>
          </p:nvPr>
        </p:nvSpPr>
        <p:spPr>
          <a:xfrm>
            <a:off x="4214811" y="2361521"/>
            <a:ext cx="3757613" cy="2481941"/>
          </a:xfrm>
        </p:spPr>
        <p:txBody>
          <a:bodyPr vert="horz" lIns="121899" tIns="60949" rIns="121899" bIns="60949" rtlCol="0" anchor="ctr">
            <a:normAutofit/>
          </a:bodyPr>
          <a:lstStyle>
            <a:lvl1pPr algn="ctr">
              <a:defRPr lang="en-US" sz="7200" b="1">
                <a:solidFill>
                  <a:schemeClr val="accent4"/>
                </a:solidFill>
                <a:ea typeface="+mn-ea"/>
                <a:cs typeface="+mn-cs"/>
              </a:defRPr>
            </a:lvl1pPr>
          </a:lstStyle>
          <a:p>
            <a:pPr marL="0" lvl="0" indent="0" algn="ctr">
              <a:lnSpc>
                <a:spcPct val="95000"/>
              </a:lnSpc>
              <a:spcBef>
                <a:spcPts val="1866"/>
              </a:spcBef>
              <a:buClr>
                <a:schemeClr val="accent6">
                  <a:lumMod val="50000"/>
                </a:schemeClr>
              </a:buClr>
              <a:buSzPct val="100000"/>
              <a:buFontTx/>
            </a:pPr>
            <a:r>
              <a:rPr lang="en-US" dirty="0"/>
              <a:t>Add Title</a:t>
            </a:r>
          </a:p>
        </p:txBody>
      </p:sp>
    </p:spTree>
    <p:extLst>
      <p:ext uri="{BB962C8B-B14F-4D97-AF65-F5344CB8AC3E}">
        <p14:creationId xmlns:p14="http://schemas.microsoft.com/office/powerpoint/2010/main" val="332201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mall Circle Layout">
    <p:bg>
      <p:bgPr>
        <a:solidFill>
          <a:schemeClr val="accent5"/>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7AEBCE5-C441-4E28-A2A0-86898FA8A1A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527" t="27893"/>
          <a:stretch/>
        </p:blipFill>
        <p:spPr>
          <a:xfrm>
            <a:off x="0" y="0"/>
            <a:ext cx="4875212" cy="3769068"/>
          </a:xfrm>
          <a:prstGeom prst="rect">
            <a:avLst/>
          </a:prstGeom>
        </p:spPr>
      </p:pic>
      <p:sp>
        <p:nvSpPr>
          <p:cNvPr id="13" name="Text Placeholder 12">
            <a:extLst>
              <a:ext uri="{FF2B5EF4-FFF2-40B4-BE49-F238E27FC236}">
                <a16:creationId xmlns:a16="http://schemas.microsoft.com/office/drawing/2014/main" id="{1B0C5185-5797-47C6-A658-12B8040B7244}"/>
              </a:ext>
            </a:extLst>
          </p:cNvPr>
          <p:cNvSpPr>
            <a:spLocks noGrp="1"/>
          </p:cNvSpPr>
          <p:nvPr>
            <p:ph type="body" sz="quarter" idx="11"/>
          </p:nvPr>
        </p:nvSpPr>
        <p:spPr>
          <a:xfrm>
            <a:off x="6094412" y="1828800"/>
            <a:ext cx="5410200" cy="4343400"/>
          </a:xfrm>
        </p:spPr>
        <p:txBody>
          <a:bodyPr>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64FE576-B3E5-461C-84D8-BF879AF493CD}"/>
              </a:ext>
            </a:extLst>
          </p:cNvPr>
          <p:cNvSpPr>
            <a:spLocks noGrp="1"/>
          </p:cNvSpPr>
          <p:nvPr>
            <p:ph type="title"/>
          </p:nvPr>
        </p:nvSpPr>
        <p:spPr>
          <a:xfrm>
            <a:off x="684213" y="685800"/>
            <a:ext cx="3886199" cy="2133598"/>
          </a:xfrm>
        </p:spPr>
        <p:txBody>
          <a:bodyPr vert="horz" lIns="121899" tIns="60949" rIns="121899" bIns="60949" rtlCol="0" anchor="t">
            <a:normAutofit/>
          </a:bodyPr>
          <a:lstStyle>
            <a:lvl1pPr>
              <a:defRPr lang="en-US" sz="4000" b="1">
                <a:solidFill>
                  <a:schemeClr val="accent1"/>
                </a:solidFill>
                <a:ea typeface="+mn-ea"/>
                <a:cs typeface="+mn-cs"/>
              </a:defRPr>
            </a:lvl1pPr>
          </a:lstStyle>
          <a:p>
            <a:pPr marL="0" lvl="0" indent="0">
              <a:lnSpc>
                <a:spcPct val="95000"/>
              </a:lnSpc>
              <a:spcBef>
                <a:spcPts val="1866"/>
              </a:spcBef>
              <a:buClr>
                <a:schemeClr val="accent6">
                  <a:lumMod val="50000"/>
                </a:schemeClr>
              </a:buClr>
              <a:buSzPct val="100000"/>
              <a:buFont typeface="Arial" pitchFamily="34" charset="0"/>
            </a:pPr>
            <a:r>
              <a:rPr lang="en-US"/>
              <a:t>Click to edit Master title style</a:t>
            </a:r>
            <a:endParaRPr lang="en-US" dirty="0"/>
          </a:p>
        </p:txBody>
      </p:sp>
    </p:spTree>
    <p:extLst>
      <p:ext uri="{BB962C8B-B14F-4D97-AF65-F5344CB8AC3E}">
        <p14:creationId xmlns:p14="http://schemas.microsoft.com/office/powerpoint/2010/main" val="168063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mall Circle Layout Blue">
    <p:bg>
      <p:bgPr>
        <a:solidFill>
          <a:schemeClr val="tx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7AEBCE5-C441-4E28-A2A0-86898FA8A1A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527" t="27893"/>
          <a:stretch/>
        </p:blipFill>
        <p:spPr>
          <a:xfrm>
            <a:off x="0" y="0"/>
            <a:ext cx="4875212" cy="3769068"/>
          </a:xfrm>
          <a:prstGeom prst="rect">
            <a:avLst/>
          </a:prstGeom>
        </p:spPr>
      </p:pic>
      <p:sp>
        <p:nvSpPr>
          <p:cNvPr id="13" name="Text Placeholder 12">
            <a:extLst>
              <a:ext uri="{FF2B5EF4-FFF2-40B4-BE49-F238E27FC236}">
                <a16:creationId xmlns:a16="http://schemas.microsoft.com/office/drawing/2014/main" id="{1B0C5185-5797-47C6-A658-12B8040B7244}"/>
              </a:ext>
            </a:extLst>
          </p:cNvPr>
          <p:cNvSpPr>
            <a:spLocks noGrp="1"/>
          </p:cNvSpPr>
          <p:nvPr>
            <p:ph type="body" sz="quarter" idx="11"/>
          </p:nvPr>
        </p:nvSpPr>
        <p:spPr>
          <a:xfrm>
            <a:off x="6094412" y="1828800"/>
            <a:ext cx="5410200" cy="4343400"/>
          </a:xfrm>
        </p:spPr>
        <p:txBody>
          <a:bodyPr>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64FE576-B3E5-461C-84D8-BF879AF493CD}"/>
              </a:ext>
            </a:extLst>
          </p:cNvPr>
          <p:cNvSpPr>
            <a:spLocks noGrp="1"/>
          </p:cNvSpPr>
          <p:nvPr>
            <p:ph type="title"/>
          </p:nvPr>
        </p:nvSpPr>
        <p:spPr>
          <a:xfrm>
            <a:off x="684213" y="685800"/>
            <a:ext cx="3886199" cy="2133598"/>
          </a:xfrm>
        </p:spPr>
        <p:txBody>
          <a:bodyPr vert="horz" lIns="121899" tIns="60949" rIns="121899" bIns="60949" rtlCol="0" anchor="t">
            <a:normAutofit/>
          </a:bodyPr>
          <a:lstStyle>
            <a:lvl1pPr>
              <a:defRPr lang="en-US" sz="4000" b="1">
                <a:solidFill>
                  <a:schemeClr val="tx2"/>
                </a:solidFill>
                <a:ea typeface="+mn-ea"/>
                <a:cs typeface="+mn-cs"/>
              </a:defRPr>
            </a:lvl1pPr>
          </a:lstStyle>
          <a:p>
            <a:pPr marL="0" lvl="0" indent="0">
              <a:lnSpc>
                <a:spcPct val="95000"/>
              </a:lnSpc>
              <a:spcBef>
                <a:spcPts val="1866"/>
              </a:spcBef>
              <a:buClr>
                <a:schemeClr val="accent6">
                  <a:lumMod val="50000"/>
                </a:schemeClr>
              </a:buClr>
              <a:buSzPct val="100000"/>
              <a:buFont typeface="Arial" pitchFamily="34" charset="0"/>
            </a:pPr>
            <a:r>
              <a:rPr lang="en-US"/>
              <a:t>Click to edit Master title style</a:t>
            </a:r>
            <a:endParaRPr lang="en-US" dirty="0"/>
          </a:p>
        </p:txBody>
      </p:sp>
    </p:spTree>
    <p:extLst>
      <p:ext uri="{BB962C8B-B14F-4D97-AF65-F5344CB8AC3E}">
        <p14:creationId xmlns:p14="http://schemas.microsoft.com/office/powerpoint/2010/main" val="280014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arge Circle Layout_alternate">
    <p:bg>
      <p:bgPr>
        <a:solidFill>
          <a:schemeClr val="accent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357EB46-0628-42CB-95AC-AF38CFD6865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22801"/>
          <a:stretch/>
        </p:blipFill>
        <p:spPr>
          <a:xfrm>
            <a:off x="6882605" y="990"/>
            <a:ext cx="5294313" cy="6858000"/>
          </a:xfrm>
          <a:prstGeom prst="rect">
            <a:avLst/>
          </a:prstGeom>
        </p:spPr>
      </p:pic>
      <p:pic>
        <p:nvPicPr>
          <p:cNvPr id="7" name="Graphic 6">
            <a:extLst>
              <a:ext uri="{FF2B5EF4-FFF2-40B4-BE49-F238E27FC236}">
                <a16:creationId xmlns:a16="http://schemas.microsoft.com/office/drawing/2014/main" id="{D12EB5EE-DDAA-D449-95BC-BCAFCC6E6BB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8750" t="25323" r="-17290" b="14356"/>
          <a:stretch/>
        </p:blipFill>
        <p:spPr>
          <a:xfrm>
            <a:off x="0" y="0"/>
            <a:ext cx="12014201" cy="6897338"/>
          </a:xfrm>
          <a:prstGeom prst="rect">
            <a:avLst/>
          </a:prstGeom>
        </p:spPr>
      </p:pic>
      <p:sp>
        <p:nvSpPr>
          <p:cNvPr id="2" name="Title 1"/>
          <p:cNvSpPr>
            <a:spLocks noGrp="1"/>
          </p:cNvSpPr>
          <p:nvPr>
            <p:ph type="title"/>
          </p:nvPr>
        </p:nvSpPr>
        <p:spPr>
          <a:xfrm>
            <a:off x="720725" y="685800"/>
            <a:ext cx="5562600" cy="1143000"/>
          </a:xfrm>
        </p:spPr>
        <p:txBody>
          <a:bodyPr anchor="t">
            <a:normAutofit/>
          </a:bodyPr>
          <a:lstStyle>
            <a:lvl1pPr>
              <a:defRPr sz="4000" b="1">
                <a:solidFill>
                  <a:schemeClr val="accent1"/>
                </a:solidFill>
              </a:defRPr>
            </a:lvl1pPr>
          </a:lstStyle>
          <a:p>
            <a:r>
              <a:rPr lang="en-US"/>
              <a:t>Click to edit Master title style</a:t>
            </a:r>
            <a:endParaRPr dirty="0"/>
          </a:p>
        </p:txBody>
      </p:sp>
      <p:sp>
        <p:nvSpPr>
          <p:cNvPr id="3" name="Content Placeholder 2"/>
          <p:cNvSpPr>
            <a:spLocks noGrp="1"/>
          </p:cNvSpPr>
          <p:nvPr>
            <p:ph idx="1"/>
          </p:nvPr>
        </p:nvSpPr>
        <p:spPr>
          <a:xfrm>
            <a:off x="720725" y="1828800"/>
            <a:ext cx="5562600" cy="4470400"/>
          </a:xfrm>
        </p:spPr>
        <p:txBody>
          <a:bodyPr>
            <a:normAutofit/>
          </a:bodyPr>
          <a:lstStyle>
            <a:lvl1pPr>
              <a:defRPr sz="2000"/>
            </a:lvl1pPr>
            <a:lvl2pPr marL="731392" indent="-304747">
              <a:buFont typeface="Courier New" panose="02070309020205020404" pitchFamily="49" charset="0"/>
              <a:buChar char="o"/>
              <a:defRPr sz="2000"/>
            </a:lvl2pPr>
            <a:lvl3pPr marL="1158037" indent="-304747">
              <a:buFont typeface="Courier New" panose="02070309020205020404" pitchFamily="49" charset="0"/>
              <a:buChar char="o"/>
              <a:defRPr sz="2000"/>
            </a:lvl3pPr>
            <a:lvl4pPr marL="1584683" indent="-304747">
              <a:buFont typeface="Courier New" panose="02070309020205020404" pitchFamily="49" charset="0"/>
              <a:buChar char="o"/>
              <a:defRPr sz="2000"/>
            </a:lvl4pPr>
            <a:lvl5pPr marL="2011328" indent="-304747">
              <a:buFont typeface="Courier New" panose="02070309020205020404" pitchFamily="49" charset="0"/>
              <a:buChar char="o"/>
              <a:defRPr sz="2000"/>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02720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Large Circle Layout_alternat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357EB46-0628-42CB-95AC-AF38CFD6865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22801"/>
          <a:stretch/>
        </p:blipFill>
        <p:spPr>
          <a:xfrm>
            <a:off x="6894512" y="0"/>
            <a:ext cx="5294313" cy="6858000"/>
          </a:xfrm>
          <a:prstGeom prst="rect">
            <a:avLst/>
          </a:prstGeom>
        </p:spPr>
      </p:pic>
      <p:pic>
        <p:nvPicPr>
          <p:cNvPr id="7" name="Graphic 6">
            <a:extLst>
              <a:ext uri="{FF2B5EF4-FFF2-40B4-BE49-F238E27FC236}">
                <a16:creationId xmlns:a16="http://schemas.microsoft.com/office/drawing/2014/main" id="{75506675-2304-3948-8A18-BB70E847D3D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8750" t="25323" r="-17290" b="14356"/>
          <a:stretch/>
        </p:blipFill>
        <p:spPr>
          <a:xfrm>
            <a:off x="0" y="0"/>
            <a:ext cx="12014201" cy="6897338"/>
          </a:xfrm>
          <a:prstGeom prst="rect">
            <a:avLst/>
          </a:prstGeom>
        </p:spPr>
      </p:pic>
      <p:sp>
        <p:nvSpPr>
          <p:cNvPr id="2" name="Title 1"/>
          <p:cNvSpPr>
            <a:spLocks noGrp="1"/>
          </p:cNvSpPr>
          <p:nvPr>
            <p:ph type="title"/>
          </p:nvPr>
        </p:nvSpPr>
        <p:spPr>
          <a:xfrm>
            <a:off x="720725" y="685800"/>
            <a:ext cx="5562600" cy="1143000"/>
          </a:xfrm>
        </p:spPr>
        <p:txBody>
          <a:bodyPr anchor="t">
            <a:normAutofit/>
          </a:bodyPr>
          <a:lstStyle>
            <a:lvl1pPr>
              <a:defRPr sz="4000" b="1">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720725" y="1828800"/>
            <a:ext cx="5562600" cy="4470400"/>
          </a:xfrm>
        </p:spPr>
        <p:txBody>
          <a:bodyPr>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409049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per layout">
    <p:bg>
      <p:bgPr>
        <a:blipFill dpi="0" rotWithShape="1">
          <a:blip r:embed="rId2">
            <a:alphaModFix amt="30000"/>
            <a:lum/>
          </a:blip>
          <a:srcRect/>
          <a:tile tx="203200" ty="20320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1611" y="685800"/>
            <a:ext cx="8763002" cy="990600"/>
          </a:xfrm>
        </p:spPr>
        <p:txBody>
          <a:bodyPr anchor="t"/>
          <a:lstStyle>
            <a:lvl1pPr>
              <a:lnSpc>
                <a:spcPct val="100000"/>
              </a:lnSpc>
              <a:defRPr sz="4000" b="1">
                <a:solidFill>
                  <a:schemeClr val="accent1"/>
                </a:solidFill>
              </a:defRPr>
            </a:lvl1pPr>
          </a:lstStyle>
          <a:p>
            <a:r>
              <a:rPr lang="en-US"/>
              <a:t>Click to edit Master title style</a:t>
            </a:r>
            <a:endParaRPr dirty="0"/>
          </a:p>
        </p:txBody>
      </p:sp>
      <p:pic>
        <p:nvPicPr>
          <p:cNvPr id="4" name="Graphic 3">
            <a:extLst>
              <a:ext uri="{FF2B5EF4-FFF2-40B4-BE49-F238E27FC236}">
                <a16:creationId xmlns:a16="http://schemas.microsoft.com/office/drawing/2014/main" id="{688A6A42-7A89-44E1-BBDF-14C2FD2245B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50812" y="1309974"/>
            <a:ext cx="1830164" cy="4648200"/>
          </a:xfrm>
          <a:prstGeom prst="rect">
            <a:avLst/>
          </a:prstGeom>
        </p:spPr>
      </p:pic>
      <p:sp>
        <p:nvSpPr>
          <p:cNvPr id="8" name="Content Placeholder 2">
            <a:extLst>
              <a:ext uri="{FF2B5EF4-FFF2-40B4-BE49-F238E27FC236}">
                <a16:creationId xmlns:a16="http://schemas.microsoft.com/office/drawing/2014/main" id="{421512DC-20C8-4928-B94E-9F191902C57E}"/>
              </a:ext>
            </a:extLst>
          </p:cNvPr>
          <p:cNvSpPr>
            <a:spLocks noGrp="1"/>
          </p:cNvSpPr>
          <p:nvPr>
            <p:ph idx="10"/>
          </p:nvPr>
        </p:nvSpPr>
        <p:spPr>
          <a:xfrm>
            <a:off x="2741611" y="1828800"/>
            <a:ext cx="8763002" cy="4470400"/>
          </a:xfrm>
        </p:spPr>
        <p:txBody>
          <a:bodyPr>
            <a:normAutofit/>
          </a:bodyPr>
          <a:lstStyle>
            <a:lvl1pPr>
              <a:defRPr sz="2000"/>
            </a:lvl1pPr>
            <a:lvl2pPr marL="731392" indent="-304747">
              <a:buFont typeface="Courier New" panose="02070309020205020404" pitchFamily="49" charset="0"/>
              <a:buChar char="o"/>
              <a:defRPr sz="2000"/>
            </a:lvl2pPr>
            <a:lvl3pPr marL="1158037" indent="-304747">
              <a:buFont typeface="Courier New" panose="02070309020205020404" pitchFamily="49" charset="0"/>
              <a:buChar char="o"/>
              <a:defRPr sz="2000"/>
            </a:lvl3pPr>
            <a:lvl4pPr marL="1584683" indent="-304747">
              <a:buFont typeface="Courier New" panose="02070309020205020404" pitchFamily="49" charset="0"/>
              <a:buChar char="o"/>
              <a:defRPr sz="2000"/>
            </a:lvl4pPr>
            <a:lvl5pPr marL="2011328" indent="-304747">
              <a:buFont typeface="Courier New" panose="02070309020205020404" pitchFamily="49" charset="0"/>
              <a:buChar char="o"/>
              <a:defRPr sz="2000"/>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pPr/>
              <a:t>5/9/2023</a:t>
            </a:fld>
            <a:endParaRPr lang="en-US"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dirty="0"/>
              <a:t>Add a footer</a:t>
            </a: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701" r:id="rId2"/>
    <p:sldLayoutId id="2147483702" r:id="rId3"/>
    <p:sldLayoutId id="2147483699" r:id="rId4"/>
    <p:sldLayoutId id="2147483700" r:id="rId5"/>
    <p:sldLayoutId id="2147483698"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1" userDrawn="1">
          <p15:clr>
            <a:srgbClr val="F26B43"/>
          </p15:clr>
        </p15:guide>
        <p15:guide id="2" orient="horz" pos="432" userDrawn="1">
          <p15:clr>
            <a:srgbClr val="F26B43"/>
          </p15:clr>
        </p15:guide>
        <p15:guide id="3" pos="7247" userDrawn="1">
          <p15:clr>
            <a:srgbClr val="F26B43"/>
          </p15:clr>
        </p15:guide>
        <p15:guide id="4"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DEB8F-68B5-45C7-B2E2-C7CEA0B52A93}"/>
              </a:ext>
            </a:extLst>
          </p:cNvPr>
          <p:cNvSpPr>
            <a:spLocks noGrp="1"/>
          </p:cNvSpPr>
          <p:nvPr>
            <p:ph type="title"/>
          </p:nvPr>
        </p:nvSpPr>
        <p:spPr>
          <a:xfrm>
            <a:off x="4214811" y="2188029"/>
            <a:ext cx="3757613" cy="2481941"/>
          </a:xfrm>
        </p:spPr>
        <p:txBody>
          <a:bodyPr>
            <a:normAutofit fontScale="90000"/>
          </a:bodyPr>
          <a:lstStyle/>
          <a:p>
            <a:r>
              <a:rPr lang="en-US" dirty="0"/>
              <a:t>GO Team Meeting</a:t>
            </a:r>
          </a:p>
        </p:txBody>
      </p:sp>
      <p:sp>
        <p:nvSpPr>
          <p:cNvPr id="3" name="Text Placeholder 2">
            <a:extLst>
              <a:ext uri="{FF2B5EF4-FFF2-40B4-BE49-F238E27FC236}">
                <a16:creationId xmlns:a16="http://schemas.microsoft.com/office/drawing/2014/main" id="{BFB2E407-D5EB-4497-8CCA-679DF12520C7}"/>
              </a:ext>
            </a:extLst>
          </p:cNvPr>
          <p:cNvSpPr>
            <a:spLocks noGrp="1"/>
          </p:cNvSpPr>
          <p:nvPr>
            <p:ph type="body" sz="quarter" idx="11"/>
          </p:nvPr>
        </p:nvSpPr>
        <p:spPr>
          <a:xfrm>
            <a:off x="4214811" y="4984334"/>
            <a:ext cx="3757612" cy="609600"/>
          </a:xfrm>
        </p:spPr>
        <p:txBody>
          <a:bodyPr/>
          <a:lstStyle/>
          <a:p>
            <a:r>
              <a:rPr lang="en-US" sz="2000" dirty="0">
                <a:solidFill>
                  <a:schemeClr val="accent5"/>
                </a:solidFill>
              </a:rPr>
              <a:t>Tuesday, March 9, 2023</a:t>
            </a:r>
          </a:p>
        </p:txBody>
      </p:sp>
      <p:sp>
        <p:nvSpPr>
          <p:cNvPr id="6" name="Text Placeholder 5">
            <a:extLst>
              <a:ext uri="{FF2B5EF4-FFF2-40B4-BE49-F238E27FC236}">
                <a16:creationId xmlns:a16="http://schemas.microsoft.com/office/drawing/2014/main" id="{E1A94CDC-0593-F75E-139D-E7603E2CFAAE}"/>
              </a:ext>
            </a:extLst>
          </p:cNvPr>
          <p:cNvSpPr>
            <a:spLocks noGrp="1"/>
          </p:cNvSpPr>
          <p:nvPr>
            <p:ph type="body" sz="quarter" idx="10"/>
          </p:nvPr>
        </p:nvSpPr>
        <p:spPr>
          <a:xfrm>
            <a:off x="4214811" y="1295400"/>
            <a:ext cx="3757612" cy="609600"/>
          </a:xfrm>
        </p:spPr>
        <p:txBody>
          <a:bodyPr/>
          <a:lstStyle/>
          <a:p>
            <a:r>
              <a:rPr lang="en-US" dirty="0">
                <a:solidFill>
                  <a:schemeClr val="accent5"/>
                </a:solidFill>
              </a:rPr>
              <a:t>John Lewis Invictus Academy</a:t>
            </a:r>
          </a:p>
        </p:txBody>
      </p:sp>
    </p:spTree>
    <p:extLst>
      <p:ext uri="{BB962C8B-B14F-4D97-AF65-F5344CB8AC3E}">
        <p14:creationId xmlns:p14="http://schemas.microsoft.com/office/powerpoint/2010/main" val="396748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sketch of an open book, light bulb, and the word, &quot;idea&quot;">
            <a:extLst>
              <a:ext uri="{FF2B5EF4-FFF2-40B4-BE49-F238E27FC236}">
                <a16:creationId xmlns:a16="http://schemas.microsoft.com/office/drawing/2014/main" id="{2EFEDB6D-C50E-3C40-A621-346302CA8A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01140" y="4191000"/>
            <a:ext cx="1959951" cy="1577927"/>
          </a:xfrm>
          <a:prstGeom prst="rect">
            <a:avLst/>
          </a:prstGeom>
        </p:spPr>
      </p:pic>
      <p:sp>
        <p:nvSpPr>
          <p:cNvPr id="7" name="Title 3">
            <a:extLst>
              <a:ext uri="{FF2B5EF4-FFF2-40B4-BE49-F238E27FC236}">
                <a16:creationId xmlns:a16="http://schemas.microsoft.com/office/drawing/2014/main" id="{EC8C39E6-DC9C-0C7A-D309-34E2F0F19CCC}"/>
              </a:ext>
            </a:extLst>
          </p:cNvPr>
          <p:cNvSpPr>
            <a:spLocks noGrp="1"/>
          </p:cNvSpPr>
          <p:nvPr>
            <p:ph type="title"/>
          </p:nvPr>
        </p:nvSpPr>
        <p:spPr>
          <a:xfrm>
            <a:off x="74612" y="1089073"/>
            <a:ext cx="4495800" cy="1143000"/>
          </a:xfrm>
        </p:spPr>
        <p:txBody>
          <a:bodyPr>
            <a:normAutofit/>
          </a:bodyPr>
          <a:lstStyle/>
          <a:p>
            <a:r>
              <a:rPr lang="en-US" dirty="0">
                <a:solidFill>
                  <a:schemeClr val="accent4"/>
                </a:solidFill>
              </a:rPr>
              <a:t>Announcements</a:t>
            </a:r>
          </a:p>
        </p:txBody>
      </p:sp>
      <p:sp>
        <p:nvSpPr>
          <p:cNvPr id="5" name="Content Placeholder 2">
            <a:extLst>
              <a:ext uri="{FF2B5EF4-FFF2-40B4-BE49-F238E27FC236}">
                <a16:creationId xmlns:a16="http://schemas.microsoft.com/office/drawing/2014/main" id="{D29645D6-B0F5-D6EE-D0A4-3AEDF72F6590}"/>
              </a:ext>
            </a:extLst>
          </p:cNvPr>
          <p:cNvSpPr txBox="1">
            <a:spLocks/>
          </p:cNvSpPr>
          <p:nvPr/>
        </p:nvSpPr>
        <p:spPr>
          <a:xfrm>
            <a:off x="6246812" y="1660573"/>
            <a:ext cx="5181600" cy="3276600"/>
          </a:xfrm>
          <a:prstGeom prst="rect">
            <a:avLst/>
          </a:prstGeom>
        </p:spPr>
        <p:txBody>
          <a:bodyPr vert="horz" lIns="121899" tIns="60949" rIns="121899" bIns="60949" rtlCol="0" anchor="t">
            <a:normAutofit lnSpcReduction="10000"/>
          </a:bodyPr>
          <a:lst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a:lstStyle>
          <a:p>
            <a:pPr>
              <a:buClr>
                <a:schemeClr val="accent1"/>
              </a:buClr>
            </a:pPr>
            <a:r>
              <a:rPr lang="en-US" b="1" dirty="0">
                <a:solidFill>
                  <a:schemeClr val="bg1"/>
                </a:solidFill>
              </a:rPr>
              <a:t>GO Team Members</a:t>
            </a:r>
          </a:p>
          <a:p>
            <a:pPr lvl="1">
              <a:buClr>
                <a:schemeClr val="accent1"/>
              </a:buClr>
              <a:buFont typeface="Arial" panose="020B0604020202020204" pitchFamily="34" charset="0"/>
              <a:buChar char="•"/>
            </a:pPr>
            <a:r>
              <a:rPr lang="en-US" dirty="0">
                <a:solidFill>
                  <a:schemeClr val="accent1"/>
                </a:solidFill>
              </a:rPr>
              <a:t>Check your email starting </a:t>
            </a:r>
            <a:r>
              <a:rPr lang="en-US" b="1" dirty="0">
                <a:solidFill>
                  <a:schemeClr val="accent1"/>
                </a:solidFill>
              </a:rPr>
              <a:t>May 1</a:t>
            </a:r>
            <a:r>
              <a:rPr lang="en-US" dirty="0">
                <a:solidFill>
                  <a:schemeClr val="accent1"/>
                </a:solidFill>
              </a:rPr>
              <a:t> for end of year survey links</a:t>
            </a:r>
          </a:p>
          <a:p>
            <a:pPr lvl="2">
              <a:buClr>
                <a:schemeClr val="accent1"/>
              </a:buClr>
              <a:buFont typeface="Arial" panose="020B0604020202020204" pitchFamily="34" charset="0"/>
              <a:buChar char="•"/>
            </a:pPr>
            <a:r>
              <a:rPr lang="en-US" dirty="0">
                <a:solidFill>
                  <a:schemeClr val="bg1"/>
                </a:solidFill>
              </a:rPr>
              <a:t>GO Team Satisfaction Survey</a:t>
            </a:r>
          </a:p>
          <a:p>
            <a:pPr lvl="2">
              <a:buClr>
                <a:schemeClr val="accent1"/>
              </a:buClr>
              <a:buFont typeface="Arial" panose="020B0604020202020204" pitchFamily="34" charset="0"/>
              <a:buChar char="•"/>
            </a:pPr>
            <a:r>
              <a:rPr lang="en-US" dirty="0">
                <a:solidFill>
                  <a:schemeClr val="bg1"/>
                </a:solidFill>
              </a:rPr>
              <a:t>Principal Feedback Survey</a:t>
            </a:r>
          </a:p>
          <a:p>
            <a:pPr lvl="1">
              <a:buClr>
                <a:schemeClr val="accent1"/>
              </a:buClr>
              <a:buFont typeface="Arial" panose="020B0604020202020204" pitchFamily="34" charset="0"/>
              <a:buChar char="•"/>
            </a:pPr>
            <a:r>
              <a:rPr lang="en-US" dirty="0">
                <a:solidFill>
                  <a:schemeClr val="accent1"/>
                </a:solidFill>
              </a:rPr>
              <a:t>Complete your required trainings </a:t>
            </a:r>
            <a:r>
              <a:rPr lang="en-US" b="1" dirty="0">
                <a:solidFill>
                  <a:schemeClr val="accent1"/>
                </a:solidFill>
              </a:rPr>
              <a:t>ASAP</a:t>
            </a:r>
          </a:p>
          <a:p>
            <a:pPr lvl="2">
              <a:buClr>
                <a:schemeClr val="accent1"/>
              </a:buClr>
              <a:buFont typeface="Arial" panose="020B0604020202020204" pitchFamily="34" charset="0"/>
              <a:buChar char="•"/>
            </a:pPr>
            <a:r>
              <a:rPr lang="en-US" dirty="0">
                <a:solidFill>
                  <a:schemeClr val="bg1"/>
                </a:solidFill>
              </a:rPr>
              <a:t>Contact the GO Team Office with any questions</a:t>
            </a:r>
          </a:p>
        </p:txBody>
      </p:sp>
    </p:spTree>
    <p:extLst>
      <p:ext uri="{BB962C8B-B14F-4D97-AF65-F5344CB8AC3E}">
        <p14:creationId xmlns:p14="http://schemas.microsoft.com/office/powerpoint/2010/main" val="168247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D22707-E176-420E-82BA-54F425AA042E}"/>
              </a:ext>
            </a:extLst>
          </p:cNvPr>
          <p:cNvSpPr>
            <a:spLocks noGrp="1"/>
          </p:cNvSpPr>
          <p:nvPr>
            <p:ph type="title"/>
          </p:nvPr>
        </p:nvSpPr>
        <p:spPr>
          <a:xfrm>
            <a:off x="597222" y="901698"/>
            <a:ext cx="3896990" cy="1295400"/>
          </a:xfrm>
        </p:spPr>
        <p:txBody>
          <a:bodyPr>
            <a:normAutofit/>
          </a:bodyPr>
          <a:lstStyle/>
          <a:p>
            <a:r>
              <a:rPr lang="en-US" dirty="0">
                <a:solidFill>
                  <a:schemeClr val="accent6"/>
                </a:solidFill>
              </a:rPr>
              <a:t>Public Comment</a:t>
            </a:r>
          </a:p>
        </p:txBody>
      </p:sp>
      <p:pic>
        <p:nvPicPr>
          <p:cNvPr id="2" name="Graphic 1" descr="sketch of trophy on top of stack of books">
            <a:extLst>
              <a:ext uri="{FF2B5EF4-FFF2-40B4-BE49-F238E27FC236}">
                <a16:creationId xmlns:a16="http://schemas.microsoft.com/office/drawing/2014/main" id="{01E27CA5-A2A2-9D38-63DE-702785BBF7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18612" y="228600"/>
            <a:ext cx="2552700" cy="3403599"/>
          </a:xfrm>
          <a:prstGeom prst="rect">
            <a:avLst/>
          </a:prstGeom>
        </p:spPr>
      </p:pic>
      <p:sp>
        <p:nvSpPr>
          <p:cNvPr id="6" name="TextBox 5">
            <a:extLst>
              <a:ext uri="{FF2B5EF4-FFF2-40B4-BE49-F238E27FC236}">
                <a16:creationId xmlns:a16="http://schemas.microsoft.com/office/drawing/2014/main" id="{860C4DD7-7EC9-0B74-42AF-5B981A8763DF}"/>
              </a:ext>
            </a:extLst>
          </p:cNvPr>
          <p:cNvSpPr txBox="1"/>
          <p:nvPr/>
        </p:nvSpPr>
        <p:spPr>
          <a:xfrm>
            <a:off x="2360612" y="3632199"/>
            <a:ext cx="7848600" cy="2616101"/>
          </a:xfrm>
          <a:prstGeom prst="rect">
            <a:avLst/>
          </a:prstGeom>
          <a:noFill/>
        </p:spPr>
        <p:txBody>
          <a:bodyPr wrap="square" rtlCol="0">
            <a:spAutoFit/>
          </a:bodyPr>
          <a:lstStyle/>
          <a:p>
            <a:pPr algn="ctr"/>
            <a:r>
              <a:rPr lang="en-US" b="1" u="sng" dirty="0">
                <a:effectLst/>
              </a:rPr>
              <a:t>Public Comment Protocol</a:t>
            </a:r>
            <a:endParaRPr lang="en-US" b="1" dirty="0">
              <a:effectLst/>
            </a:endParaRPr>
          </a:p>
          <a:p>
            <a:pPr algn="ctr"/>
            <a:r>
              <a:rPr lang="en-US" sz="1400" b="1" i="1" dirty="0">
                <a:effectLst/>
              </a:rPr>
              <a:t>For those of you wishing to provide comments, there is time allotted on the agenda. Sign up to speak by identifying yourself in the chat box or in person (if applicable) within the first 15 minutes of the meeting. Each member of the public will have 2 minutes to speak, at which time we will ask you to conclude to allow others to speak. The Public Comment period is designed to gain input from the public and not for immediate responses by the GO Team to the public comment presented. At the end of the 20 minutes, we will close public comment and move on to the next agenda item. If there are questions or information that you have for the GO Team, you may also contact one or more of the GO Team members after the meeting. You can find GO Team member contact information and meeting dates and agendas on the GO Team page of the school's website.</a:t>
            </a:r>
            <a:endParaRPr lang="en-US" sz="1400" b="1" dirty="0">
              <a:effectLst/>
            </a:endParaRPr>
          </a:p>
        </p:txBody>
      </p:sp>
    </p:spTree>
    <p:extLst>
      <p:ext uri="{BB962C8B-B14F-4D97-AF65-F5344CB8AC3E}">
        <p14:creationId xmlns:p14="http://schemas.microsoft.com/office/powerpoint/2010/main" val="357222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whiteboard&#10;&#10;Description automatically generated">
            <a:extLst>
              <a:ext uri="{FF2B5EF4-FFF2-40B4-BE49-F238E27FC236}">
                <a16:creationId xmlns:a16="http://schemas.microsoft.com/office/drawing/2014/main" id="{AC736C6D-CC6C-DA4E-5C75-55CF58E9F510}"/>
              </a:ext>
            </a:extLst>
          </p:cNvPr>
          <p:cNvPicPr>
            <a:picLocks noChangeAspect="1"/>
          </p:cNvPicPr>
          <p:nvPr/>
        </p:nvPicPr>
        <p:blipFill>
          <a:blip r:embed="rId2"/>
          <a:stretch>
            <a:fillRect/>
          </a:stretch>
        </p:blipFill>
        <p:spPr>
          <a:xfrm>
            <a:off x="1293812" y="1371600"/>
            <a:ext cx="6096000" cy="3657600"/>
          </a:xfrm>
          <a:prstGeom prst="rect">
            <a:avLst/>
          </a:prstGeom>
        </p:spPr>
      </p:pic>
    </p:spTree>
    <p:extLst>
      <p:ext uri="{BB962C8B-B14F-4D97-AF65-F5344CB8AC3E}">
        <p14:creationId xmlns:p14="http://schemas.microsoft.com/office/powerpoint/2010/main" val="371437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D8E1B2A2-AB8D-A749-83BF-90273FBD41B5}"/>
              </a:ext>
            </a:extLst>
          </p:cNvPr>
          <p:cNvSpPr>
            <a:spLocks noGrp="1"/>
          </p:cNvSpPr>
          <p:nvPr>
            <p:ph type="title"/>
          </p:nvPr>
        </p:nvSpPr>
        <p:spPr>
          <a:xfrm>
            <a:off x="720725" y="152400"/>
            <a:ext cx="5562600" cy="1143000"/>
          </a:xfrm>
        </p:spPr>
        <p:txBody>
          <a:bodyPr anchor="t">
            <a:noAutofit/>
          </a:bodyPr>
          <a:lstStyle/>
          <a:p>
            <a:pPr>
              <a:lnSpc>
                <a:spcPct val="100000"/>
              </a:lnSpc>
            </a:pPr>
            <a:r>
              <a:rPr lang="en-US" sz="4000" b="1" dirty="0">
                <a:solidFill>
                  <a:schemeClr val="bg1"/>
                </a:solidFill>
              </a:rPr>
              <a:t>Agenda</a:t>
            </a:r>
          </a:p>
        </p:txBody>
      </p:sp>
      <p:sp>
        <p:nvSpPr>
          <p:cNvPr id="3" name="Content Placeholder 2"/>
          <p:cNvSpPr>
            <a:spLocks noGrp="1"/>
          </p:cNvSpPr>
          <p:nvPr>
            <p:ph idx="1"/>
          </p:nvPr>
        </p:nvSpPr>
        <p:spPr>
          <a:xfrm>
            <a:off x="720724" y="1143000"/>
            <a:ext cx="8269288" cy="5156200"/>
          </a:xfrm>
        </p:spPr>
        <p:txBody>
          <a:bodyPr vert="horz" lIns="121899" tIns="60949" rIns="121899" bIns="60949" rtlCol="0" anchor="t">
            <a:noAutofit/>
          </a:bodyPr>
          <a:lstStyle/>
          <a:p>
            <a:pPr marL="342900" marR="0" lvl="0" indent="-342900">
              <a:lnSpc>
                <a:spcPct val="107000"/>
              </a:lnSpc>
              <a:spcBef>
                <a:spcPts val="0"/>
              </a:spcBef>
              <a:spcAft>
                <a:spcPts val="0"/>
              </a:spcAft>
              <a:buClr>
                <a:srgbClr val="F2F2F2"/>
              </a:buClr>
              <a:buFont typeface="+mj-lt"/>
              <a:buAutoNum type="romanUcPeriod"/>
            </a:pPr>
            <a:r>
              <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Call to Order</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F2F2F2"/>
              </a:buClr>
              <a:buFont typeface="+mj-lt"/>
              <a:buAutoNum type="romanUcPeriod"/>
            </a:pPr>
            <a:r>
              <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Roll Call; Establish Quorum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F2F2F2"/>
              </a:buClr>
              <a:buFont typeface="+mj-lt"/>
              <a:buAutoNum type="romanUcPeriod"/>
            </a:pPr>
            <a:r>
              <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Action Items </a:t>
            </a:r>
            <a:endParaRPr lang="en-US" sz="1600" dirty="0">
              <a:no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Clr>
                <a:srgbClr val="F2F2F2"/>
              </a:buClr>
              <a:buFont typeface="+mj-lt"/>
              <a:buAutoNum type="alphaLcPeriod"/>
            </a:pPr>
            <a:r>
              <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rPr>
              <a:t>Approval of Agenda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Clr>
                <a:srgbClr val="F2F2F2"/>
              </a:buClr>
              <a:buFont typeface="+mj-lt"/>
              <a:buAutoNum type="alphaLcPeriod"/>
            </a:pPr>
            <a:r>
              <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rPr>
              <a:t>Approval of Previous Minutes: </a:t>
            </a:r>
            <a:r>
              <a:rPr lang="en-US" sz="1600" dirty="0">
                <a:noFill/>
                <a:effectLst/>
                <a:latin typeface="Calibri" panose="020F0502020204030204" pitchFamily="34" charset="0"/>
                <a:ea typeface="Calibri" panose="020F0502020204030204" pitchFamily="34" charset="0"/>
                <a:cs typeface="Arial" panose="020B0604020202020204" pitchFamily="34" charset="0"/>
              </a:rPr>
              <a:t>:</a:t>
            </a:r>
            <a:endParaRPr lang="en-US" sz="1600" dirty="0">
              <a:no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F2F2F2"/>
              </a:buClr>
              <a:buFont typeface="+mj-lt"/>
              <a:buAutoNum type="romanUcPeriod"/>
            </a:pPr>
            <a:r>
              <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Discussion Items</a:t>
            </a:r>
            <a:r>
              <a:rPr lang="en-US" sz="1600" b="1" dirty="0">
                <a:noFill/>
                <a:effectLst/>
                <a:latin typeface="Calibri" panose="020F0502020204030204" pitchFamily="34" charset="0"/>
                <a:ea typeface="Calibri" panose="020F0502020204030204" pitchFamily="34" charset="0"/>
                <a:cs typeface="Arial" panose="020B0604020202020204" pitchFamily="34" charset="0"/>
              </a:rPr>
              <a:t> </a:t>
            </a:r>
            <a:endParaRPr lang="en-US" sz="1600" dirty="0">
              <a:no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Clr>
                <a:srgbClr val="F2F2F2"/>
              </a:buClr>
              <a:buFont typeface="+mj-lt"/>
              <a:buAutoNum type="alphaLcPeriod"/>
            </a:pPr>
            <a:r>
              <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rPr>
              <a:t>2023 Spring MAPS results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Clr>
                <a:srgbClr val="F2F2F2"/>
              </a:buClr>
              <a:buFont typeface="+mj-lt"/>
              <a:buAutoNum type="alphaLcPeriod"/>
            </a:pPr>
            <a:r>
              <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rPr>
              <a:t>Needs Assessment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F2F2F2"/>
              </a:buClr>
              <a:buFont typeface="+mj-lt"/>
              <a:buAutoNum type="romanUcPeriod"/>
            </a:pPr>
            <a:r>
              <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Information Items </a:t>
            </a:r>
            <a:endParaRPr lang="en-US" sz="1600" dirty="0">
              <a:no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Clr>
                <a:srgbClr val="F2F2F2"/>
              </a:buClr>
              <a:buFont typeface="+mj-lt"/>
              <a:buAutoNum type="alphaLcPeriod"/>
            </a:pPr>
            <a:r>
              <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rPr>
              <a:t>Principal’s Report</a:t>
            </a:r>
          </a:p>
          <a:p>
            <a:pPr marL="883845" lvl="2" indent="0">
              <a:lnSpc>
                <a:spcPct val="107000"/>
              </a:lnSpc>
              <a:spcBef>
                <a:spcPts val="0"/>
              </a:spcBef>
              <a:buClr>
                <a:srgbClr val="F2F2F2"/>
              </a:buClr>
              <a:buNone/>
            </a:pPr>
            <a:r>
              <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rPr>
              <a:t>2022-2023 Family Engagement and/or Partnership Highlights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Clr>
                <a:srgbClr val="F2F2F2"/>
              </a:buClr>
              <a:buFont typeface="+mj-lt"/>
              <a:buAutoNum type="alphaLcPeriod"/>
            </a:pPr>
            <a:r>
              <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rPr>
              <a:t>Cluster Advisory Team Report</a:t>
            </a:r>
            <a:r>
              <a:rPr lang="en-US" sz="1600" dirty="0">
                <a:noFill/>
                <a:effectLst/>
                <a:latin typeface="Calibri" panose="020F0502020204030204" pitchFamily="34" charset="0"/>
                <a:ea typeface="Calibri" panose="020F0502020204030204" pitchFamily="34" charset="0"/>
                <a:cs typeface="Arial" panose="020B0604020202020204" pitchFamily="34" charset="0"/>
              </a:rPr>
              <a:t>  </a:t>
            </a:r>
            <a:endParaRPr lang="en-US" sz="1600" dirty="0">
              <a:no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Clr>
                <a:srgbClr val="F2F2F2"/>
              </a:buClr>
              <a:buFont typeface="+mj-lt"/>
              <a:buAutoNum type="alphaLcPeriod"/>
            </a:pPr>
            <a:r>
              <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rPr>
              <a:t>GO Team Elections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F2F2F2"/>
              </a:buClr>
              <a:buFont typeface="+mj-lt"/>
              <a:buAutoNum type="romanUcPeriod"/>
            </a:pPr>
            <a:r>
              <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Announcements</a:t>
            </a:r>
            <a:r>
              <a:rPr lang="en-US" sz="1600" b="1" dirty="0">
                <a:noFill/>
                <a:effectLst/>
                <a:latin typeface="Calibri" panose="020F0502020204030204" pitchFamily="34" charset="0"/>
                <a:ea typeface="Calibri" panose="020F0502020204030204" pitchFamily="34" charset="0"/>
                <a:cs typeface="Arial" panose="020B0604020202020204" pitchFamily="34" charset="0"/>
              </a:rPr>
              <a:t> </a:t>
            </a:r>
            <a:endParaRPr lang="en-US" sz="1600" dirty="0">
              <a:no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F2F2F2"/>
              </a:buClr>
              <a:buFont typeface="+mj-lt"/>
              <a:buAutoNum type="romanUcPeriod"/>
            </a:pPr>
            <a:r>
              <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Public Comment</a:t>
            </a:r>
            <a:r>
              <a:rPr lang="en-US" sz="1600" b="1" dirty="0">
                <a:noFill/>
                <a:effectLst/>
                <a:latin typeface="Calibri" panose="020F0502020204030204" pitchFamily="34" charset="0"/>
                <a:ea typeface="Calibri" panose="020F0502020204030204" pitchFamily="34" charset="0"/>
                <a:cs typeface="Arial" panose="020B0604020202020204" pitchFamily="34" charset="0"/>
              </a:rPr>
              <a:t>  </a:t>
            </a:r>
            <a:r>
              <a:rPr lang="en-US" sz="1600" b="1" dirty="0">
                <a:solidFill>
                  <a:schemeClr val="tx1"/>
                </a:solidFill>
                <a:latin typeface="Calibri" panose="020F0502020204030204" pitchFamily="34" charset="0"/>
                <a:ea typeface="Calibri" panose="020F0502020204030204" pitchFamily="34" charset="0"/>
                <a:cs typeface="Arial" panose="020B0604020202020204" pitchFamily="34" charset="0"/>
              </a:rPr>
              <a:t>- Please identify yourself in the YouTube chat within first 15 minutes of meeting  for further instructions</a:t>
            </a:r>
            <a:endParaRPr lang="en-US" sz="1600" dirty="0">
              <a:no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rgbClr val="F2F2F2"/>
              </a:buClr>
              <a:buFont typeface="+mj-lt"/>
              <a:buAutoNum type="romanUcPeriod"/>
            </a:pPr>
            <a:r>
              <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Adjournment</a:t>
            </a:r>
            <a:endParaRPr lang="en-US" sz="1600" dirty="0"/>
          </a:p>
        </p:txBody>
      </p:sp>
    </p:spTree>
    <p:extLst>
      <p:ext uri="{BB962C8B-B14F-4D97-AF65-F5344CB8AC3E}">
        <p14:creationId xmlns:p14="http://schemas.microsoft.com/office/powerpoint/2010/main" val="139726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620B0B-BCC1-4BED-BF4D-17691AE321AC}"/>
              </a:ext>
            </a:extLst>
          </p:cNvPr>
          <p:cNvSpPr>
            <a:spLocks noGrp="1"/>
          </p:cNvSpPr>
          <p:nvPr>
            <p:ph type="title"/>
          </p:nvPr>
        </p:nvSpPr>
        <p:spPr>
          <a:xfrm>
            <a:off x="379412" y="990600"/>
            <a:ext cx="3886199" cy="1143000"/>
          </a:xfrm>
        </p:spPr>
        <p:txBody>
          <a:bodyPr>
            <a:normAutofit fontScale="90000"/>
          </a:bodyPr>
          <a:lstStyle/>
          <a:p>
            <a:r>
              <a:rPr lang="en-US" dirty="0">
                <a:solidFill>
                  <a:schemeClr val="accent4"/>
                </a:solidFill>
              </a:rPr>
              <a:t>2023 Spring</a:t>
            </a:r>
            <a:br>
              <a:rPr lang="en-US" dirty="0">
                <a:solidFill>
                  <a:schemeClr val="accent4"/>
                </a:solidFill>
              </a:rPr>
            </a:br>
            <a:r>
              <a:rPr lang="en-US" dirty="0">
                <a:solidFill>
                  <a:schemeClr val="accent4"/>
                </a:solidFill>
              </a:rPr>
              <a:t>MAPS Results</a:t>
            </a:r>
          </a:p>
        </p:txBody>
      </p:sp>
      <p:pic>
        <p:nvPicPr>
          <p:cNvPr id="5" name="Graphic 4" descr="sketch of trophy on top of stack of books">
            <a:extLst>
              <a:ext uri="{FF2B5EF4-FFF2-40B4-BE49-F238E27FC236}">
                <a16:creationId xmlns:a16="http://schemas.microsoft.com/office/drawing/2014/main" id="{382A4C56-4887-E643-AA59-89B7118B85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13212" y="3962400"/>
            <a:ext cx="1531180" cy="2041573"/>
          </a:xfrm>
          <a:prstGeom prst="rect">
            <a:avLst/>
          </a:prstGeom>
        </p:spPr>
      </p:pic>
      <p:sp>
        <p:nvSpPr>
          <p:cNvPr id="11" name="Text Placeholder 2">
            <a:extLst>
              <a:ext uri="{FF2B5EF4-FFF2-40B4-BE49-F238E27FC236}">
                <a16:creationId xmlns:a16="http://schemas.microsoft.com/office/drawing/2014/main" id="{F41A1B89-DB1A-2123-907D-103A9D8B7A60}"/>
              </a:ext>
            </a:extLst>
          </p:cNvPr>
          <p:cNvSpPr>
            <a:spLocks noGrp="1"/>
          </p:cNvSpPr>
          <p:nvPr>
            <p:ph type="body" sz="quarter" idx="11"/>
          </p:nvPr>
        </p:nvSpPr>
        <p:spPr>
          <a:xfrm>
            <a:off x="6383304" y="1782786"/>
            <a:ext cx="5410200" cy="2865414"/>
          </a:xfrm>
        </p:spPr>
        <p:txBody>
          <a:bodyPr/>
          <a:lstStyle/>
          <a:p>
            <a:pPr marL="0" indent="0">
              <a:lnSpc>
                <a:spcPct val="100000"/>
              </a:lnSpc>
              <a:buClr>
                <a:schemeClr val="bg1"/>
              </a:buClr>
              <a:buNone/>
            </a:pPr>
            <a:r>
              <a:rPr lang="en-US" sz="3200" b="1" u="sng" dirty="0">
                <a:solidFill>
                  <a:schemeClr val="accent1"/>
                </a:solidFill>
              </a:rPr>
              <a:t>Data Points to Consider</a:t>
            </a:r>
          </a:p>
          <a:p>
            <a:pPr>
              <a:lnSpc>
                <a:spcPts val="2000"/>
              </a:lnSpc>
            </a:pPr>
            <a:r>
              <a:rPr lang="en-US" b="1" dirty="0"/>
              <a:t>Spring Results</a:t>
            </a:r>
          </a:p>
          <a:p>
            <a:pPr>
              <a:lnSpc>
                <a:spcPts val="2000"/>
              </a:lnSpc>
              <a:buClr>
                <a:schemeClr val="bg1"/>
              </a:buClr>
            </a:pPr>
            <a:r>
              <a:rPr lang="en-US" b="1" dirty="0"/>
              <a:t>Fall to Spring Comparison</a:t>
            </a:r>
          </a:p>
          <a:p>
            <a:pPr lvl="1">
              <a:lnSpc>
                <a:spcPts val="2000"/>
              </a:lnSpc>
            </a:pPr>
            <a:r>
              <a:rPr lang="en-US" dirty="0"/>
              <a:t>Literacy</a:t>
            </a:r>
          </a:p>
          <a:p>
            <a:pPr lvl="1">
              <a:lnSpc>
                <a:spcPts val="2000"/>
              </a:lnSpc>
            </a:pPr>
            <a:r>
              <a:rPr lang="en-US" dirty="0"/>
              <a:t>Numeracy</a:t>
            </a:r>
          </a:p>
        </p:txBody>
      </p:sp>
    </p:spTree>
    <p:extLst>
      <p:ext uri="{BB962C8B-B14F-4D97-AF65-F5344CB8AC3E}">
        <p14:creationId xmlns:p14="http://schemas.microsoft.com/office/powerpoint/2010/main" val="26455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1987D78A-87D1-A8EC-C52D-D0C4E68EC93B}"/>
              </a:ext>
            </a:extLst>
          </p:cNvPr>
          <p:cNvPicPr>
            <a:picLocks noGrp="1" noChangeAspect="1" noChangeArrowheads="1"/>
          </p:cNvPicPr>
          <p:nvPr>
            <p:ph idx="10"/>
          </p:nvPr>
        </p:nvPicPr>
        <p:blipFill>
          <a:blip r:embed="rId3">
            <a:extLst>
              <a:ext uri="{28A0092B-C50C-407E-A947-70E740481C1C}">
                <a14:useLocalDpi xmlns:a14="http://schemas.microsoft.com/office/drawing/2010/main" val="0"/>
              </a:ext>
            </a:extLst>
          </a:blip>
          <a:srcRect/>
          <a:stretch>
            <a:fillRect/>
          </a:stretch>
        </p:blipFill>
        <p:spPr bwMode="auto">
          <a:xfrm>
            <a:off x="4360623" y="2113111"/>
            <a:ext cx="5524979" cy="39017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913DEE9-CDF5-F6F5-EC0D-AC750F5CF568}"/>
              </a:ext>
            </a:extLst>
          </p:cNvPr>
          <p:cNvSpPr txBox="1"/>
          <p:nvPr/>
        </p:nvSpPr>
        <p:spPr>
          <a:xfrm>
            <a:off x="2055812" y="428178"/>
            <a:ext cx="2133600" cy="6001643"/>
          </a:xfrm>
          <a:prstGeom prst="rect">
            <a:avLst/>
          </a:prstGeom>
          <a:noFill/>
        </p:spPr>
        <p:txBody>
          <a:bodyPr wrap="square" rtlCol="0">
            <a:spAutoFit/>
          </a:bodyPr>
          <a:lstStyle/>
          <a:p>
            <a:pPr algn="ctr" rtl="0">
              <a:spcBef>
                <a:spcPts val="0"/>
              </a:spcBef>
              <a:spcAft>
                <a:spcPts val="0"/>
              </a:spcAft>
            </a:pPr>
            <a:r>
              <a:rPr lang="en-US" sz="1800" b="1" i="0" u="none" strike="noStrike" dirty="0">
                <a:solidFill>
                  <a:srgbClr val="F57B12"/>
                </a:solidFill>
                <a:effectLst/>
                <a:latin typeface="Merriweather" panose="00000500000000000000" pitchFamily="2" charset="0"/>
              </a:rPr>
              <a:t>ELA: Progress Towards Academic Goals </a:t>
            </a:r>
            <a:endParaRPr lang="en-US" b="0" dirty="0">
              <a:effectLst/>
            </a:endParaRPr>
          </a:p>
          <a:p>
            <a:pPr algn="ctr" rtl="0">
              <a:spcBef>
                <a:spcPts val="0"/>
              </a:spcBef>
              <a:spcAft>
                <a:spcPts val="0"/>
              </a:spcAft>
            </a:pPr>
            <a:br>
              <a:rPr lang="en-US" b="0" dirty="0">
                <a:effectLst/>
              </a:rPr>
            </a:br>
            <a:r>
              <a:rPr lang="en-US" sz="1800" b="1" i="0" u="none" strike="noStrike" dirty="0">
                <a:solidFill>
                  <a:srgbClr val="F57B12"/>
                </a:solidFill>
                <a:effectLst/>
                <a:latin typeface="Merriweather" panose="00000500000000000000" pitchFamily="2" charset="0"/>
              </a:rPr>
              <a:t>School Improvement Plan Goal #1: By Spring 2023, JLIA will increase the percentage of students scoring developing or above in ELA by 5% (6th grade from  33% to 38%, 7th grade from 38% to 43% and 8th grade from 44% to 49%).</a:t>
            </a:r>
            <a:endParaRPr lang="en-US" dirty="0"/>
          </a:p>
        </p:txBody>
      </p:sp>
    </p:spTree>
    <p:extLst>
      <p:ext uri="{BB962C8B-B14F-4D97-AF65-F5344CB8AC3E}">
        <p14:creationId xmlns:p14="http://schemas.microsoft.com/office/powerpoint/2010/main" val="20936039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D192C806-DF0C-4896-54A8-B5F8CC2318BF}"/>
              </a:ext>
            </a:extLst>
          </p:cNvPr>
          <p:cNvPicPr>
            <a:picLocks noGrp="1" noChangeAspect="1" noChangeArrowheads="1"/>
          </p:cNvPicPr>
          <p:nvPr>
            <p:ph idx="10"/>
          </p:nvPr>
        </p:nvPicPr>
        <p:blipFill>
          <a:blip r:embed="rId3">
            <a:extLst>
              <a:ext uri="{28A0092B-C50C-407E-A947-70E740481C1C}">
                <a14:useLocalDpi xmlns:a14="http://schemas.microsoft.com/office/drawing/2010/main" val="0"/>
              </a:ext>
            </a:extLst>
          </a:blip>
          <a:srcRect/>
          <a:stretch>
            <a:fillRect/>
          </a:stretch>
        </p:blipFill>
        <p:spPr bwMode="auto">
          <a:xfrm>
            <a:off x="4280606" y="2097869"/>
            <a:ext cx="5685013" cy="39322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61566EC-B8C4-765B-39AA-596F25084EB9}"/>
              </a:ext>
            </a:extLst>
          </p:cNvPr>
          <p:cNvSpPr txBox="1"/>
          <p:nvPr/>
        </p:nvSpPr>
        <p:spPr>
          <a:xfrm>
            <a:off x="2055812" y="428178"/>
            <a:ext cx="2133600" cy="6740307"/>
          </a:xfrm>
          <a:prstGeom prst="rect">
            <a:avLst/>
          </a:prstGeom>
          <a:noFill/>
        </p:spPr>
        <p:txBody>
          <a:bodyPr wrap="square" rtlCol="0">
            <a:spAutoFit/>
          </a:bodyPr>
          <a:lstStyle/>
          <a:p>
            <a:pPr algn="ctr" rtl="0">
              <a:spcBef>
                <a:spcPts val="0"/>
              </a:spcBef>
              <a:spcAft>
                <a:spcPts val="0"/>
              </a:spcAft>
            </a:pPr>
            <a:r>
              <a:rPr lang="en-US" sz="1800" b="1" i="0" u="none" strike="noStrike">
                <a:solidFill>
                  <a:srgbClr val="F57B12"/>
                </a:solidFill>
                <a:effectLst/>
                <a:latin typeface="Merriweather" panose="00000500000000000000" pitchFamily="2" charset="0"/>
              </a:rPr>
              <a:t>Math: Progress Towards Academic Goals </a:t>
            </a:r>
            <a:endParaRPr lang="en-US" b="0">
              <a:effectLst/>
            </a:endParaRPr>
          </a:p>
          <a:p>
            <a:pPr algn="ctr" rtl="0">
              <a:spcBef>
                <a:spcPts val="0"/>
              </a:spcBef>
              <a:spcAft>
                <a:spcPts val="0"/>
              </a:spcAft>
            </a:pPr>
            <a:br>
              <a:rPr lang="en-US" b="0">
                <a:effectLst/>
              </a:rPr>
            </a:br>
            <a:r>
              <a:rPr lang="en-US" sz="1800" b="1" i="0" u="none" strike="noStrike">
                <a:solidFill>
                  <a:srgbClr val="F57B12"/>
                </a:solidFill>
                <a:effectLst/>
                <a:latin typeface="Merriweather" panose="00000500000000000000" pitchFamily="2" charset="0"/>
              </a:rPr>
              <a:t>School Improvement Plan Goal #2: By Spring 2023, JLIA will increase the percentage of students scoring developing or above in Math by 5% (6th grade from  33% to 38%, 7th grade from 38% to 43% and 8th grade from 40% to 45%).</a:t>
            </a:r>
            <a:endParaRPr lang="en-US" b="0">
              <a:effectLst/>
            </a:endParaRPr>
          </a:p>
          <a:p>
            <a:br>
              <a:rPr lang="en-US"/>
            </a:br>
            <a:endParaRPr lang="en-US" dirty="0"/>
          </a:p>
        </p:txBody>
      </p:sp>
    </p:spTree>
    <p:extLst>
      <p:ext uri="{BB962C8B-B14F-4D97-AF65-F5344CB8AC3E}">
        <p14:creationId xmlns:p14="http://schemas.microsoft.com/office/powerpoint/2010/main" val="21328229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F485C6F9-716F-BB86-9D3C-12A0E9B6650B}"/>
              </a:ext>
            </a:extLst>
          </p:cNvPr>
          <p:cNvSpPr>
            <a:spLocks noGrp="1"/>
          </p:cNvSpPr>
          <p:nvPr>
            <p:ph type="title"/>
          </p:nvPr>
        </p:nvSpPr>
        <p:spPr>
          <a:xfrm>
            <a:off x="379412" y="685800"/>
            <a:ext cx="3886199" cy="1295400"/>
          </a:xfrm>
        </p:spPr>
        <p:txBody>
          <a:bodyPr/>
          <a:lstStyle/>
          <a:p>
            <a:r>
              <a:rPr lang="en-US" dirty="0">
                <a:solidFill>
                  <a:schemeClr val="accent4"/>
                </a:solidFill>
              </a:rPr>
              <a:t>Needs Assessment</a:t>
            </a:r>
          </a:p>
        </p:txBody>
      </p:sp>
      <p:pic>
        <p:nvPicPr>
          <p:cNvPr id="9" name="Graphic 8" descr="sketch of a few books with a pencil">
            <a:extLst>
              <a:ext uri="{FF2B5EF4-FFF2-40B4-BE49-F238E27FC236}">
                <a16:creationId xmlns:a16="http://schemas.microsoft.com/office/drawing/2014/main" id="{4285B7C6-78CD-6494-6B57-20CB811B4B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57113" y="3943350"/>
            <a:ext cx="1905000" cy="2228850"/>
          </a:xfrm>
          <a:prstGeom prst="rect">
            <a:avLst/>
          </a:prstGeom>
        </p:spPr>
      </p:pic>
      <p:sp>
        <p:nvSpPr>
          <p:cNvPr id="10" name="TextBox 9">
            <a:extLst>
              <a:ext uri="{FF2B5EF4-FFF2-40B4-BE49-F238E27FC236}">
                <a16:creationId xmlns:a16="http://schemas.microsoft.com/office/drawing/2014/main" id="{C2680326-D74B-1C77-D18B-6040AF94461A}"/>
              </a:ext>
            </a:extLst>
          </p:cNvPr>
          <p:cNvSpPr txBox="1"/>
          <p:nvPr/>
        </p:nvSpPr>
        <p:spPr>
          <a:xfrm>
            <a:off x="5865813" y="1828800"/>
            <a:ext cx="5562600" cy="2548390"/>
          </a:xfrm>
          <a:prstGeom prst="rect">
            <a:avLst/>
          </a:prstGeom>
          <a:noFill/>
        </p:spPr>
        <p:txBody>
          <a:bodyPr wrap="square" rtlCol="0">
            <a:spAutoFit/>
          </a:bodyPr>
          <a:lstStyle/>
          <a:p>
            <a:pPr>
              <a:lnSpc>
                <a:spcPct val="95000"/>
              </a:lnSpc>
            </a:pPr>
            <a:r>
              <a:rPr lang="en-US" b="1" u="sng" dirty="0">
                <a:solidFill>
                  <a:schemeClr val="accent1"/>
                </a:solidFill>
              </a:rPr>
              <a:t>Needs Assessment</a:t>
            </a:r>
          </a:p>
          <a:p>
            <a:pPr>
              <a:lnSpc>
                <a:spcPct val="95000"/>
              </a:lnSpc>
            </a:pPr>
            <a:endParaRPr lang="en-US" sz="1800" dirty="0">
              <a:solidFill>
                <a:schemeClr val="bg1"/>
              </a:solidFill>
            </a:endParaRPr>
          </a:p>
          <a:p>
            <a:pPr>
              <a:lnSpc>
                <a:spcPct val="95000"/>
              </a:lnSpc>
            </a:pPr>
            <a:r>
              <a:rPr lang="en-US" sz="1800" dirty="0">
                <a:solidFill>
                  <a:schemeClr val="bg1"/>
                </a:solidFill>
              </a:rPr>
              <a:t>During this Needs Assessment, we will look at data from the Spring MAPS administration and identify 2-3 potential needs for the 2023-2024 school year. </a:t>
            </a:r>
          </a:p>
          <a:p>
            <a:pPr>
              <a:lnSpc>
                <a:spcPct val="95000"/>
              </a:lnSpc>
            </a:pPr>
            <a:endParaRPr lang="en-US" sz="1800" dirty="0">
              <a:solidFill>
                <a:schemeClr val="bg1"/>
              </a:solidFill>
            </a:endParaRPr>
          </a:p>
          <a:p>
            <a:pPr>
              <a:lnSpc>
                <a:spcPct val="95000"/>
              </a:lnSpc>
            </a:pPr>
            <a:r>
              <a:rPr lang="en-US" sz="1800" dirty="0">
                <a:solidFill>
                  <a:schemeClr val="bg1"/>
                </a:solidFill>
              </a:rPr>
              <a:t>This discussion will help school leadership as they begin developing the school’s 2023-2024 Continuous Improvement Plan this summer.</a:t>
            </a:r>
          </a:p>
        </p:txBody>
      </p:sp>
      <p:sp>
        <p:nvSpPr>
          <p:cNvPr id="12" name="TextBox 11">
            <a:extLst>
              <a:ext uri="{FF2B5EF4-FFF2-40B4-BE49-F238E27FC236}">
                <a16:creationId xmlns:a16="http://schemas.microsoft.com/office/drawing/2014/main" id="{89C22AF6-AF52-836E-0DB9-34377082B835}"/>
              </a:ext>
            </a:extLst>
          </p:cNvPr>
          <p:cNvSpPr txBox="1"/>
          <p:nvPr/>
        </p:nvSpPr>
        <p:spPr>
          <a:xfrm>
            <a:off x="760412" y="2057400"/>
            <a:ext cx="2596701" cy="560153"/>
          </a:xfrm>
          <a:prstGeom prst="rect">
            <a:avLst/>
          </a:prstGeom>
          <a:noFill/>
        </p:spPr>
        <p:txBody>
          <a:bodyPr wrap="square" rtlCol="0">
            <a:spAutoFit/>
          </a:bodyPr>
          <a:lstStyle/>
          <a:p>
            <a:pPr algn="ctr">
              <a:lnSpc>
                <a:spcPct val="95000"/>
              </a:lnSpc>
            </a:pPr>
            <a:r>
              <a:rPr lang="en-US" sz="3200" b="1" dirty="0">
                <a:solidFill>
                  <a:schemeClr val="accent6"/>
                </a:solidFill>
              </a:rPr>
              <a:t>ACTIVITY</a:t>
            </a:r>
          </a:p>
        </p:txBody>
      </p:sp>
    </p:spTree>
    <p:extLst>
      <p:ext uri="{BB962C8B-B14F-4D97-AF65-F5344CB8AC3E}">
        <p14:creationId xmlns:p14="http://schemas.microsoft.com/office/powerpoint/2010/main" val="354791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501951-E820-9A40-A58A-02C9B6F6CE8C}"/>
              </a:ext>
            </a:extLst>
          </p:cNvPr>
          <p:cNvSpPr>
            <a:spLocks noGrp="1"/>
          </p:cNvSpPr>
          <p:nvPr>
            <p:ph idx="1"/>
          </p:nvPr>
        </p:nvSpPr>
        <p:spPr>
          <a:xfrm>
            <a:off x="531812" y="2209800"/>
            <a:ext cx="7696200" cy="3505200"/>
          </a:xfrm>
        </p:spPr>
        <p:txBody>
          <a:bodyPr vert="horz" lIns="121899" tIns="60949" rIns="121899" bIns="60949" rtlCol="0" anchor="t">
            <a:noAutofit/>
          </a:bodyPr>
          <a:lstStyle/>
          <a:p>
            <a:pPr marL="241300" indent="-229235">
              <a:lnSpc>
                <a:spcPct val="100000"/>
              </a:lnSpc>
              <a:spcBef>
                <a:spcPts val="600"/>
              </a:spcBef>
              <a:spcAft>
                <a:spcPts val="600"/>
              </a:spcAft>
              <a:buClr>
                <a:schemeClr val="accent4"/>
              </a:buClr>
              <a:buFont typeface="Arial"/>
              <a:buChar char="•"/>
              <a:tabLst>
                <a:tab pos="241300" algn="l"/>
                <a:tab pos="241935" algn="l"/>
              </a:tabLst>
            </a:pPr>
            <a:r>
              <a:rPr lang="en-US" sz="2400" dirty="0">
                <a:ea typeface="+mn-lt"/>
                <a:cs typeface="+mn-lt"/>
              </a:rPr>
              <a:t>What does this data tell us?</a:t>
            </a:r>
          </a:p>
          <a:p>
            <a:pPr marL="241300" indent="-229235">
              <a:lnSpc>
                <a:spcPct val="100000"/>
              </a:lnSpc>
              <a:spcBef>
                <a:spcPts val="600"/>
              </a:spcBef>
              <a:spcAft>
                <a:spcPts val="600"/>
              </a:spcAft>
              <a:buClr>
                <a:schemeClr val="accent4"/>
              </a:buClr>
              <a:buFont typeface="Arial"/>
              <a:buChar char="•"/>
              <a:tabLst>
                <a:tab pos="241300" algn="l"/>
                <a:tab pos="241935" algn="l"/>
              </a:tabLst>
            </a:pPr>
            <a:r>
              <a:rPr lang="en-US" sz="2400" dirty="0">
                <a:ea typeface="+mn-lt"/>
                <a:cs typeface="+mn-lt"/>
              </a:rPr>
              <a:t>What good news is there to celebrate?</a:t>
            </a:r>
          </a:p>
          <a:p>
            <a:pPr marL="241300" indent="-229235">
              <a:lnSpc>
                <a:spcPct val="100000"/>
              </a:lnSpc>
              <a:spcBef>
                <a:spcPts val="600"/>
              </a:spcBef>
              <a:spcAft>
                <a:spcPts val="600"/>
              </a:spcAft>
              <a:buClr>
                <a:schemeClr val="accent4"/>
              </a:buClr>
              <a:buFont typeface="Arial"/>
              <a:buChar char="•"/>
              <a:tabLst>
                <a:tab pos="241300" algn="l"/>
                <a:tab pos="241935" algn="l"/>
              </a:tabLst>
            </a:pPr>
            <a:r>
              <a:rPr lang="en-US" sz="2400" dirty="0">
                <a:ea typeface="+mn-lt"/>
                <a:cs typeface="+mn-lt"/>
              </a:rPr>
              <a:t>Where are growth opportunities?</a:t>
            </a:r>
          </a:p>
          <a:p>
            <a:pPr marL="241300" indent="-229235">
              <a:lnSpc>
                <a:spcPct val="100000"/>
              </a:lnSpc>
              <a:spcBef>
                <a:spcPts val="600"/>
              </a:spcBef>
              <a:spcAft>
                <a:spcPts val="600"/>
              </a:spcAft>
              <a:buClr>
                <a:schemeClr val="accent4"/>
              </a:buClr>
              <a:buFont typeface="Arial"/>
              <a:buChar char="•"/>
              <a:tabLst>
                <a:tab pos="241300" algn="l"/>
                <a:tab pos="241935" algn="l"/>
              </a:tabLst>
            </a:pPr>
            <a:r>
              <a:rPr lang="en-US" sz="2400" spc="-5" dirty="0">
                <a:latin typeface="Calibri"/>
                <a:cs typeface="Calibri"/>
              </a:rPr>
              <a:t>What trends do we see in the data?</a:t>
            </a:r>
            <a:endParaRPr lang="en-US" sz="2400" dirty="0">
              <a:latin typeface="Calibri"/>
              <a:cs typeface="Calibri"/>
            </a:endParaRPr>
          </a:p>
        </p:txBody>
      </p:sp>
      <p:sp>
        <p:nvSpPr>
          <p:cNvPr id="6" name="Title 1">
            <a:extLst>
              <a:ext uri="{FF2B5EF4-FFF2-40B4-BE49-F238E27FC236}">
                <a16:creationId xmlns:a16="http://schemas.microsoft.com/office/drawing/2014/main" id="{8405E292-90B4-154E-4F26-BFD92A731F9F}"/>
              </a:ext>
            </a:extLst>
          </p:cNvPr>
          <p:cNvSpPr>
            <a:spLocks noGrp="1"/>
          </p:cNvSpPr>
          <p:nvPr>
            <p:ph type="title"/>
          </p:nvPr>
        </p:nvSpPr>
        <p:spPr>
          <a:xfrm>
            <a:off x="531812" y="304800"/>
            <a:ext cx="5943600" cy="1371600"/>
          </a:xfrm>
        </p:spPr>
        <p:txBody>
          <a:bodyPr anchor="t">
            <a:noAutofit/>
          </a:bodyPr>
          <a:lstStyle/>
          <a:p>
            <a:pPr>
              <a:lnSpc>
                <a:spcPct val="100000"/>
              </a:lnSpc>
            </a:pPr>
            <a:r>
              <a:rPr lang="en-US" sz="4000" b="1" dirty="0">
                <a:solidFill>
                  <a:schemeClr val="accent5"/>
                </a:solidFill>
              </a:rPr>
              <a:t>Needs Assessment:</a:t>
            </a:r>
            <a:br>
              <a:rPr lang="en-US" sz="4000" b="1" dirty="0">
                <a:solidFill>
                  <a:schemeClr val="accent5"/>
                </a:solidFill>
              </a:rPr>
            </a:br>
            <a:r>
              <a:rPr lang="en-US" sz="4000" b="1" dirty="0">
                <a:solidFill>
                  <a:schemeClr val="accent5"/>
                </a:solidFill>
              </a:rPr>
              <a:t>Guiding Questions</a:t>
            </a:r>
          </a:p>
        </p:txBody>
      </p:sp>
    </p:spTree>
    <p:extLst>
      <p:ext uri="{BB962C8B-B14F-4D97-AF65-F5344CB8AC3E}">
        <p14:creationId xmlns:p14="http://schemas.microsoft.com/office/powerpoint/2010/main" val="303929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5F427B0E-DA6A-1C18-1166-0D5614C37953}"/>
              </a:ext>
            </a:extLst>
          </p:cNvPr>
          <p:cNvGraphicFramePr>
            <a:graphicFrameLocks noGrp="1"/>
          </p:cNvGraphicFramePr>
          <p:nvPr>
            <p:ph idx="10"/>
            <p:extLst>
              <p:ext uri="{D42A27DB-BD31-4B8C-83A1-F6EECF244321}">
                <p14:modId xmlns:p14="http://schemas.microsoft.com/office/powerpoint/2010/main" val="2048089576"/>
              </p:ext>
            </p:extLst>
          </p:nvPr>
        </p:nvGraphicFramePr>
        <p:xfrm>
          <a:off x="2741612" y="2743200"/>
          <a:ext cx="8763000" cy="1828800"/>
        </p:xfrm>
        <a:graphic>
          <a:graphicData uri="http://schemas.openxmlformats.org/drawingml/2006/table">
            <a:tbl>
              <a:tblPr firstRow="1" bandRow="1">
                <a:tableStyleId>{1E171933-4619-4E11-9A3F-F7608DF75F80}</a:tableStyleId>
              </a:tblPr>
              <a:tblGrid>
                <a:gridCol w="609600">
                  <a:extLst>
                    <a:ext uri="{9D8B030D-6E8A-4147-A177-3AD203B41FA5}">
                      <a16:colId xmlns:a16="http://schemas.microsoft.com/office/drawing/2014/main" val="3224516321"/>
                    </a:ext>
                  </a:extLst>
                </a:gridCol>
                <a:gridCol w="8153400">
                  <a:extLst>
                    <a:ext uri="{9D8B030D-6E8A-4147-A177-3AD203B41FA5}">
                      <a16:colId xmlns:a16="http://schemas.microsoft.com/office/drawing/2014/main" val="4053544079"/>
                    </a:ext>
                  </a:extLst>
                </a:gridCol>
              </a:tblGrid>
              <a:tr h="370840">
                <a:tc>
                  <a:txBody>
                    <a:bodyPr/>
                    <a:lstStyle/>
                    <a:p>
                      <a:pPr algn="ctr"/>
                      <a:endParaRPr lang="en-US" dirty="0"/>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a:r>
                        <a:rPr lang="en-US" dirty="0"/>
                        <a:t>Need</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2359491918"/>
                  </a:ext>
                </a:extLst>
              </a:tr>
              <a:tr h="370840">
                <a:tc>
                  <a:txBody>
                    <a:bodyPr/>
                    <a:lstStyle/>
                    <a:p>
                      <a:pPr algn="ctr"/>
                      <a:r>
                        <a:rPr lang="en-US" dirty="0"/>
                        <a:t>1</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endParaRPr lang="en-US"/>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27652473"/>
                  </a:ext>
                </a:extLst>
              </a:tr>
              <a:tr h="370840">
                <a:tc>
                  <a:txBody>
                    <a:bodyPr/>
                    <a:lstStyle/>
                    <a:p>
                      <a:pPr algn="ctr"/>
                      <a:r>
                        <a:rPr lang="en-US" dirty="0"/>
                        <a:t>2</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endParaRPr lang="en-US" dirty="0"/>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2034230819"/>
                  </a:ext>
                </a:extLst>
              </a:tr>
              <a:tr h="370840">
                <a:tc>
                  <a:txBody>
                    <a:bodyPr/>
                    <a:lstStyle/>
                    <a:p>
                      <a:pPr algn="ctr"/>
                      <a:r>
                        <a:rPr lang="en-US" dirty="0"/>
                        <a:t>3</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endParaRPr lang="en-US" dirty="0"/>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2097476928"/>
                  </a:ext>
                </a:extLst>
              </a:tr>
            </a:tbl>
          </a:graphicData>
        </a:graphic>
      </p:graphicFrame>
      <p:sp>
        <p:nvSpPr>
          <p:cNvPr id="5" name="TextBox 4">
            <a:extLst>
              <a:ext uri="{FF2B5EF4-FFF2-40B4-BE49-F238E27FC236}">
                <a16:creationId xmlns:a16="http://schemas.microsoft.com/office/drawing/2014/main" id="{30AB88A2-F3BD-6FE0-9654-38C55917036F}"/>
              </a:ext>
            </a:extLst>
          </p:cNvPr>
          <p:cNvSpPr txBox="1"/>
          <p:nvPr/>
        </p:nvSpPr>
        <p:spPr>
          <a:xfrm>
            <a:off x="2055812" y="381000"/>
            <a:ext cx="9677400" cy="618631"/>
          </a:xfrm>
          <a:prstGeom prst="rect">
            <a:avLst/>
          </a:prstGeom>
          <a:noFill/>
        </p:spPr>
        <p:txBody>
          <a:bodyPr wrap="square" rtlCol="0">
            <a:spAutoFit/>
          </a:bodyPr>
          <a:lstStyle/>
          <a:p>
            <a:pPr>
              <a:lnSpc>
                <a:spcPct val="95000"/>
              </a:lnSpc>
            </a:pPr>
            <a:r>
              <a:rPr lang="en-US" sz="3600" b="1" u="sng" dirty="0">
                <a:solidFill>
                  <a:schemeClr val="accent6"/>
                </a:solidFill>
                <a:latin typeface="+mj-lt"/>
              </a:rPr>
              <a:t>Needs Assessment: </a:t>
            </a:r>
          </a:p>
        </p:txBody>
      </p:sp>
      <p:sp>
        <p:nvSpPr>
          <p:cNvPr id="6" name="TextBox 5">
            <a:extLst>
              <a:ext uri="{FF2B5EF4-FFF2-40B4-BE49-F238E27FC236}">
                <a16:creationId xmlns:a16="http://schemas.microsoft.com/office/drawing/2014/main" id="{7D04C6BE-B0DE-6DBE-78D0-76D16779D0A4}"/>
              </a:ext>
            </a:extLst>
          </p:cNvPr>
          <p:cNvSpPr txBox="1"/>
          <p:nvPr/>
        </p:nvSpPr>
        <p:spPr>
          <a:xfrm>
            <a:off x="2551112" y="1600200"/>
            <a:ext cx="9144000" cy="461665"/>
          </a:xfrm>
          <a:prstGeom prst="rect">
            <a:avLst/>
          </a:prstGeom>
          <a:noFill/>
        </p:spPr>
        <p:txBody>
          <a:bodyPr wrap="square" rtlCol="0">
            <a:spAutoFit/>
          </a:bodyPr>
          <a:lstStyle/>
          <a:p>
            <a:pPr marL="12065" marR="5080">
              <a:lnSpc>
                <a:spcPct val="100000"/>
              </a:lnSpc>
              <a:spcBef>
                <a:spcPts val="600"/>
              </a:spcBef>
              <a:spcAft>
                <a:spcPts val="600"/>
              </a:spcAft>
              <a:buClr>
                <a:schemeClr val="accent4"/>
              </a:buClr>
              <a:tabLst>
                <a:tab pos="241300" algn="l"/>
                <a:tab pos="241935" algn="l"/>
              </a:tabLst>
            </a:pPr>
            <a:r>
              <a:rPr lang="en-US" sz="2400" spc="-5" dirty="0">
                <a:latin typeface="Calibri"/>
                <a:ea typeface="+mn-lt"/>
                <a:cs typeface="Calibri"/>
              </a:rPr>
              <a:t>What are two to three (2-3) needs we can identify based our data?</a:t>
            </a:r>
            <a:endParaRPr lang="en-US" sz="1400" dirty="0"/>
          </a:p>
        </p:txBody>
      </p:sp>
    </p:spTree>
    <p:extLst>
      <p:ext uri="{BB962C8B-B14F-4D97-AF65-F5344CB8AC3E}">
        <p14:creationId xmlns:p14="http://schemas.microsoft.com/office/powerpoint/2010/main" val="347013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D8E1B2A2-AB8D-A749-83BF-90273FBD41B5}"/>
              </a:ext>
            </a:extLst>
          </p:cNvPr>
          <p:cNvSpPr>
            <a:spLocks noGrp="1"/>
          </p:cNvSpPr>
          <p:nvPr>
            <p:ph type="title"/>
          </p:nvPr>
        </p:nvSpPr>
        <p:spPr>
          <a:xfrm>
            <a:off x="455612" y="457200"/>
            <a:ext cx="7812088" cy="1524000"/>
          </a:xfrm>
        </p:spPr>
        <p:txBody>
          <a:bodyPr anchor="t">
            <a:noAutofit/>
          </a:bodyPr>
          <a:lstStyle/>
          <a:p>
            <a:pPr>
              <a:lnSpc>
                <a:spcPct val="100000"/>
              </a:lnSpc>
            </a:pPr>
            <a:r>
              <a:rPr lang="en-US" sz="4800" b="1" dirty="0">
                <a:ln w="3175">
                  <a:solidFill>
                    <a:schemeClr val="tx2">
                      <a:lumMod val="50000"/>
                    </a:schemeClr>
                  </a:solidFill>
                </a:ln>
                <a:solidFill>
                  <a:schemeClr val="accent1"/>
                </a:solidFill>
              </a:rPr>
              <a:t> Information Items</a:t>
            </a:r>
          </a:p>
        </p:txBody>
      </p:sp>
      <p:sp>
        <p:nvSpPr>
          <p:cNvPr id="4" name="Content Placeholder 3">
            <a:extLst>
              <a:ext uri="{FF2B5EF4-FFF2-40B4-BE49-F238E27FC236}">
                <a16:creationId xmlns:a16="http://schemas.microsoft.com/office/drawing/2014/main" id="{97B19F55-287D-C3CF-11DA-35CEEF4C8D52}"/>
              </a:ext>
            </a:extLst>
          </p:cNvPr>
          <p:cNvSpPr>
            <a:spLocks noGrp="1"/>
          </p:cNvSpPr>
          <p:nvPr>
            <p:ph idx="1"/>
          </p:nvPr>
        </p:nvSpPr>
        <p:spPr>
          <a:xfrm>
            <a:off x="1293812" y="2133600"/>
            <a:ext cx="7162800" cy="4089400"/>
          </a:xfrm>
        </p:spPr>
        <p:txBody>
          <a:bodyPr>
            <a:normAutofit/>
          </a:bodyPr>
          <a:lstStyle/>
          <a:p>
            <a:r>
              <a:rPr lang="en-US" b="1" dirty="0"/>
              <a:t>Principal’s Report</a:t>
            </a:r>
          </a:p>
          <a:p>
            <a:pPr lvl="1"/>
            <a:r>
              <a:rPr lang="en-US" dirty="0"/>
              <a:t>2022-2023 Family Engagement and Partnership Highlights</a:t>
            </a:r>
          </a:p>
          <a:p>
            <a:pPr lvl="1"/>
            <a:r>
              <a:rPr lang="en-US" dirty="0"/>
              <a:t>Upcoming End of Year Activities</a:t>
            </a:r>
          </a:p>
          <a:p>
            <a:r>
              <a:rPr lang="en-US" b="1" dirty="0"/>
              <a:t>Cluster Advisory Team Report </a:t>
            </a:r>
            <a:r>
              <a:rPr lang="en-US" dirty="0"/>
              <a:t>– Ms. Rejoice Jones</a:t>
            </a:r>
          </a:p>
          <a:p>
            <a:r>
              <a:rPr lang="en-US" b="1" dirty="0"/>
              <a:t>GO Team Elections</a:t>
            </a:r>
          </a:p>
          <a:p>
            <a:pPr lvl="1"/>
            <a:r>
              <a:rPr lang="en-US" dirty="0"/>
              <a:t>Welcome New FY 24 Members</a:t>
            </a:r>
          </a:p>
          <a:p>
            <a:pPr lvl="2"/>
            <a:r>
              <a:rPr lang="en-US" dirty="0"/>
              <a:t>Ms. Arlo McCree – parent seat</a:t>
            </a:r>
          </a:p>
          <a:p>
            <a:pPr lvl="2"/>
            <a:r>
              <a:rPr lang="en-US" dirty="0"/>
              <a:t>Ms. </a:t>
            </a:r>
            <a:r>
              <a:rPr lang="en-US" dirty="0" err="1"/>
              <a:t>Stanelle</a:t>
            </a:r>
            <a:r>
              <a:rPr lang="en-US" dirty="0"/>
              <a:t> Franklin – staff seat</a:t>
            </a:r>
          </a:p>
        </p:txBody>
      </p:sp>
    </p:spTree>
    <p:extLst>
      <p:ext uri="{BB962C8B-B14F-4D97-AF65-F5344CB8AC3E}">
        <p14:creationId xmlns:p14="http://schemas.microsoft.com/office/powerpoint/2010/main" val="696098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lass open house presentation">
  <a:themeElements>
    <a:clrScheme name="APS 9">
      <a:dk1>
        <a:sysClr val="windowText" lastClr="000000"/>
      </a:dk1>
      <a:lt1>
        <a:srgbClr val="F2F2F2"/>
      </a:lt1>
      <a:dk2>
        <a:srgbClr val="0083A9"/>
      </a:dk2>
      <a:lt2>
        <a:srgbClr val="FCF5D9"/>
      </a:lt2>
      <a:accent1>
        <a:srgbClr val="F3CF45"/>
      </a:accent1>
      <a:accent2>
        <a:srgbClr val="159839"/>
      </a:accent2>
      <a:accent3>
        <a:srgbClr val="595B5D"/>
      </a:accent3>
      <a:accent4>
        <a:srgbClr val="D47B22"/>
      </a:accent4>
      <a:accent5>
        <a:srgbClr val="0083A9"/>
      </a:accent5>
      <a:accent6>
        <a:srgbClr val="A92A91"/>
      </a:accent6>
      <a:hlink>
        <a:srgbClr val="A92A91"/>
      </a:hlink>
      <a:folHlink>
        <a:srgbClr val="0083A9"/>
      </a:folHlink>
    </a:clrScheme>
    <a:fontScheme name="Custom 12">
      <a:majorFont>
        <a:latin typeface="Sagona Book"/>
        <a:ea typeface=""/>
        <a:cs typeface=""/>
      </a:majorFont>
      <a:minorFont>
        <a:latin typeface="Quir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OpenHousePresentation_Secondary_LH_v3" id="{A38E0FFE-ECDB-44BE-8577-D6512191ACD4}" vid="{4FA1BF9C-2DCC-46C6-8391-41CEACF18D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16" ma:contentTypeDescription="Create a new document." ma:contentTypeScope="" ma:versionID="e9ac72388ecc15a5401bef62bf5ea167">
  <xsd:schema xmlns:xsd="http://www.w3.org/2001/XMLSchema" xmlns:xs="http://www.w3.org/2001/XMLSchema" xmlns:p="http://schemas.microsoft.com/office/2006/metadata/properties" xmlns:ns2="d37e30bb-5f32-4411-a640-0b4044b692bf" xmlns:ns3="ffb952a0-74d9-4848-89d6-000c4b1b707a" targetNamespace="http://schemas.microsoft.com/office/2006/metadata/properties" ma:root="true" ma:fieldsID="cad030c8869138e81215bf80749ff2c0" ns2:_="" ns3:_="">
    <xsd:import namespace="d37e30bb-5f32-4411-a640-0b4044b692bf"/>
    <xsd:import namespace="ffb952a0-74d9-4848-89d6-000c4b1b70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fb952a0-74d9-4848-89d6-000c4b1b707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584ace9-6060-48e0-9721-f33996d2e2e3}" ma:internalName="TaxCatchAll" ma:showField="CatchAllData" ma:web="ffb952a0-74d9-4848-89d6-000c4b1b70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d37e30bb-5f32-4411-a640-0b4044b692bf" xsi:nil="true"/>
    <lcf76f155ced4ddcb4097134ff3c332f xmlns="d37e30bb-5f32-4411-a640-0b4044b692bf">
      <Terms xmlns="http://schemas.microsoft.com/office/infopath/2007/PartnerControls"/>
    </lcf76f155ced4ddcb4097134ff3c332f>
    <TaxCatchAll xmlns="ffb952a0-74d9-4848-89d6-000c4b1b707a" xsi:nil="true"/>
    <SharedWithUsers xmlns="ffb952a0-74d9-4848-89d6-000c4b1b707a">
      <UserInfo>
        <DisplayName>Barnett, Carolyn</DisplayName>
        <AccountId>14</AccountId>
        <AccountType/>
      </UserInfo>
      <UserInfo>
        <DisplayName>Gipson, Chaundra</DisplayName>
        <AccountId>16</AccountId>
        <AccountType/>
      </UserInfo>
      <UserInfo>
        <DisplayName>Jacobi, Diane</DisplayName>
        <AccountId>12</AccountId>
        <AccountType/>
      </UserInfo>
    </SharedWithUsers>
  </documentManagement>
</p:properties>
</file>

<file path=customXml/itemProps1.xml><?xml version="1.0" encoding="utf-8"?>
<ds:datastoreItem xmlns:ds="http://schemas.openxmlformats.org/officeDocument/2006/customXml" ds:itemID="{4821F24C-180F-49A0-B2F6-EF47009CB8A4}">
  <ds:schemaRefs>
    <ds:schemaRef ds:uri="http://schemas.microsoft.com/sharepoint/v3/contenttype/forms"/>
  </ds:schemaRefs>
</ds:datastoreItem>
</file>

<file path=customXml/itemProps2.xml><?xml version="1.0" encoding="utf-8"?>
<ds:datastoreItem xmlns:ds="http://schemas.openxmlformats.org/officeDocument/2006/customXml" ds:itemID="{24AA67B2-287D-40CC-926F-FB36F2E044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7e30bb-5f32-4411-a640-0b4044b692bf"/>
    <ds:schemaRef ds:uri="ffb952a0-74d9-4848-89d6-000c4b1b70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9DED2-7065-407C-BB58-BE430B9CE579}">
  <ds:schemaRefs>
    <ds:schemaRef ds:uri="http://schemas.microsoft.com/office/2006/documentManagement/types"/>
    <ds:schemaRef ds:uri="http://purl.org/dc/terms/"/>
    <ds:schemaRef ds:uri="ffb952a0-74d9-4848-89d6-000c4b1b707a"/>
    <ds:schemaRef ds:uri="http://schemas.microsoft.com/office/2006/metadata/properties"/>
    <ds:schemaRef ds:uri="http://purl.org/dc/dcmitype/"/>
    <ds:schemaRef ds:uri="http://www.w3.org/XML/1998/namespace"/>
    <ds:schemaRef ds:uri="http://schemas.microsoft.com/office/infopath/2007/PartnerControls"/>
    <ds:schemaRef ds:uri="http://schemas.openxmlformats.org/package/2006/metadata/core-properties"/>
    <ds:schemaRef ds:uri="d37e30bb-5f32-4411-a640-0b4044b692bf"/>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Back to school night presentation</Template>
  <TotalTime>591</TotalTime>
  <Words>593</Words>
  <Application>Microsoft Office PowerPoint</Application>
  <PresentationFormat>Custom</PresentationFormat>
  <Paragraphs>73</Paragraphs>
  <Slides>12</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Century Gothic</vt:lpstr>
      <vt:lpstr>Courier New</vt:lpstr>
      <vt:lpstr>Merriweather</vt:lpstr>
      <vt:lpstr>Quire Sans</vt:lpstr>
      <vt:lpstr>Sagona Book</vt:lpstr>
      <vt:lpstr>Class open house presentation</vt:lpstr>
      <vt:lpstr>GO Team Meeting</vt:lpstr>
      <vt:lpstr>Agenda</vt:lpstr>
      <vt:lpstr>2023 Spring MAPS Results</vt:lpstr>
      <vt:lpstr>PowerPoint Presentation</vt:lpstr>
      <vt:lpstr>PowerPoint Presentation</vt:lpstr>
      <vt:lpstr>Needs Assessment</vt:lpstr>
      <vt:lpstr>Needs Assessment: Guiding Questions</vt:lpstr>
      <vt:lpstr>PowerPoint Presentation</vt:lpstr>
      <vt:lpstr> Information Items</vt:lpstr>
      <vt:lpstr>Announcements</vt:lpstr>
      <vt:lpstr>Public Comment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House</dc:title>
  <dc:creator>Jacobi, Diane</dc:creator>
  <cp:lastModifiedBy>Kirkpatrick, Bresiea</cp:lastModifiedBy>
  <cp:revision>5</cp:revision>
  <dcterms:created xsi:type="dcterms:W3CDTF">2023-03-21T20:20:37Z</dcterms:created>
  <dcterms:modified xsi:type="dcterms:W3CDTF">2023-05-09T19:59:57Z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